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8" r:id="rId4"/>
    <p:sldId id="259" r:id="rId5"/>
    <p:sldId id="257" r:id="rId6"/>
    <p:sldId id="266" r:id="rId7"/>
    <p:sldId id="267" r:id="rId8"/>
  </p:sldIdLst>
  <p:sldSz cx="10058400" cy="77724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FD1C-40DA-41B7-813E-BDA8166D718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FC8E-6102-4767-9A51-8D8BA3E3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5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FD1C-40DA-41B7-813E-BDA8166D718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FC8E-6102-4767-9A51-8D8BA3E3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FD1C-40DA-41B7-813E-BDA8166D718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FC8E-6102-4767-9A51-8D8BA3E3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FD1C-40DA-41B7-813E-BDA8166D718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FC8E-6102-4767-9A51-8D8BA3E3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FD1C-40DA-41B7-813E-BDA8166D718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FC8E-6102-4767-9A51-8D8BA3E3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6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FD1C-40DA-41B7-813E-BDA8166D718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FC8E-6102-4767-9A51-8D8BA3E3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2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FD1C-40DA-41B7-813E-BDA8166D718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FC8E-6102-4767-9A51-8D8BA3E3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FD1C-40DA-41B7-813E-BDA8166D718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FC8E-6102-4767-9A51-8D8BA3E3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4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FD1C-40DA-41B7-813E-BDA8166D718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FC8E-6102-4767-9A51-8D8BA3E3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7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FD1C-40DA-41B7-813E-BDA8166D718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FC8E-6102-4767-9A51-8D8BA3E3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8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FD1C-40DA-41B7-813E-BDA8166D718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FC8E-6102-4767-9A51-8D8BA3E3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5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FD1C-40DA-41B7-813E-BDA8166D718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FC8E-6102-4767-9A51-8D8BA3E3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84F842-26AD-4A04-9401-D39C16EA2B78}"/>
              </a:ext>
            </a:extLst>
          </p:cNvPr>
          <p:cNvSpPr txBox="1"/>
          <p:nvPr/>
        </p:nvSpPr>
        <p:spPr>
          <a:xfrm>
            <a:off x="739510" y="1022737"/>
            <a:ext cx="146578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10" b="1" dirty="0"/>
              <a:t>Obstacle 1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-5400000">
            <a:off x="9209605" y="4422744"/>
            <a:ext cx="639464" cy="658772"/>
            <a:chOff x="4442184" y="5842944"/>
            <a:chExt cx="776878" cy="79947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775508" y="6227737"/>
              <a:ext cx="432994" cy="397372"/>
              <a:chOff x="4775508" y="6227737"/>
              <a:chExt cx="432994" cy="397372"/>
            </a:xfrm>
          </p:grpSpPr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4776705" y="6227737"/>
                <a:ext cx="431797" cy="193391"/>
                <a:chOff x="4776705" y="6227737"/>
                <a:chExt cx="431797" cy="193391"/>
              </a:xfrm>
            </p:grpSpPr>
            <p:sp>
              <p:nvSpPr>
                <p:cNvPr id="19" name="AutoShape 151"/>
                <p:cNvSpPr>
                  <a:spLocks/>
                </p:cNvSpPr>
                <p:nvPr/>
              </p:nvSpPr>
              <p:spPr bwMode="auto">
                <a:xfrm rot="-6768804">
                  <a:off x="5026637" y="6227737"/>
                  <a:ext cx="142875" cy="142875"/>
                </a:xfrm>
                <a:custGeom>
                  <a:avLst/>
                  <a:gdLst>
                    <a:gd name="T0" fmla="*/ 71438 w 142875"/>
                    <a:gd name="T1" fmla="*/ 0 h 142875"/>
                    <a:gd name="T2" fmla="*/ 142875 w 142875"/>
                    <a:gd name="T3" fmla="*/ 71438 h 142875"/>
                    <a:gd name="T4" fmla="*/ 71438 w 142875"/>
                    <a:gd name="T5" fmla="*/ 142875 h 142875"/>
                    <a:gd name="T6" fmla="*/ 0 w 142875"/>
                    <a:gd name="T7" fmla="*/ 71438 h 142875"/>
                    <a:gd name="T8" fmla="*/ 0 w 142875"/>
                    <a:gd name="T9" fmla="*/ 0 h 142875"/>
                    <a:gd name="T10" fmla="*/ 0 w 142875"/>
                    <a:gd name="T11" fmla="*/ 142875 h 142875"/>
                    <a:gd name="T12" fmla="*/ 142875 w 142875"/>
                    <a:gd name="T13" fmla="*/ 142875 h 142875"/>
                    <a:gd name="T14" fmla="*/ 71437 w 142875"/>
                    <a:gd name="T15" fmla="*/ 71437 h 142875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3344 h 142875"/>
                    <a:gd name="T26" fmla="*/ 83344 w 142875"/>
                    <a:gd name="T27" fmla="*/ 130969 h 1428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2875">
                      <a:moveTo>
                        <a:pt x="0" y="142875"/>
                      </a:moveTo>
                      <a:lnTo>
                        <a:pt x="0" y="0"/>
                      </a:lnTo>
                      <a:lnTo>
                        <a:pt x="142875" y="142875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20" name="Line 152"/>
                <p:cNvSpPr>
                  <a:spLocks/>
                </p:cNvSpPr>
                <p:nvPr/>
              </p:nvSpPr>
              <p:spPr bwMode="auto">
                <a:xfrm rot="4031205">
                  <a:off x="4992604" y="6205229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4775508" y="6431753"/>
                <a:ext cx="431797" cy="193356"/>
                <a:chOff x="4775508" y="6431753"/>
                <a:chExt cx="431797" cy="193356"/>
              </a:xfrm>
            </p:grpSpPr>
            <p:sp>
              <p:nvSpPr>
                <p:cNvPr id="17" name="AutoShape 154"/>
                <p:cNvSpPr>
                  <a:spLocks/>
                </p:cNvSpPr>
                <p:nvPr/>
              </p:nvSpPr>
              <p:spPr bwMode="auto">
                <a:xfrm rot="-9508860">
                  <a:off x="5028277" y="6480643"/>
                  <a:ext cx="142875" cy="144466"/>
                </a:xfrm>
                <a:custGeom>
                  <a:avLst/>
                  <a:gdLst>
                    <a:gd name="T0" fmla="*/ 71438 w 142875"/>
                    <a:gd name="T1" fmla="*/ 0 h 144466"/>
                    <a:gd name="T2" fmla="*/ 142875 w 142875"/>
                    <a:gd name="T3" fmla="*/ 72233 h 144466"/>
                    <a:gd name="T4" fmla="*/ 71438 w 142875"/>
                    <a:gd name="T5" fmla="*/ 144466 h 144466"/>
                    <a:gd name="T6" fmla="*/ 0 w 142875"/>
                    <a:gd name="T7" fmla="*/ 72233 h 144466"/>
                    <a:gd name="T8" fmla="*/ 0 w 142875"/>
                    <a:gd name="T9" fmla="*/ 0 h 144466"/>
                    <a:gd name="T10" fmla="*/ 0 w 142875"/>
                    <a:gd name="T11" fmla="*/ 144466 h 144466"/>
                    <a:gd name="T12" fmla="*/ 142875 w 142875"/>
                    <a:gd name="T13" fmla="*/ 144466 h 144466"/>
                    <a:gd name="T14" fmla="*/ 71437 w 142875"/>
                    <a:gd name="T15" fmla="*/ 72233 h 144466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4272 h 144466"/>
                    <a:gd name="T26" fmla="*/ 83344 w 142875"/>
                    <a:gd name="T27" fmla="*/ 132427 h 1444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4466">
                      <a:moveTo>
                        <a:pt x="0" y="144466"/>
                      </a:moveTo>
                      <a:lnTo>
                        <a:pt x="0" y="0"/>
                      </a:lnTo>
                      <a:lnTo>
                        <a:pt x="142875" y="144466"/>
                      </a:lnTo>
                      <a:lnTo>
                        <a:pt x="0" y="144466"/>
                      </a:lnTo>
                      <a:close/>
                    </a:path>
                  </a:pathLst>
                </a:custGeom>
                <a:solidFill>
                  <a:srgbClr val="C90D1A"/>
                </a:solidFill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8" name="Line 155"/>
                <p:cNvSpPr>
                  <a:spLocks/>
                </p:cNvSpPr>
                <p:nvPr/>
              </p:nvSpPr>
              <p:spPr bwMode="auto">
                <a:xfrm rot="6691162">
                  <a:off x="4991407" y="6215854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</p:grp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4775508" y="5842944"/>
              <a:ext cx="443554" cy="421799"/>
              <a:chOff x="4775508" y="5842944"/>
              <a:chExt cx="443554" cy="421799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4776705" y="5842944"/>
                <a:ext cx="442357" cy="217819"/>
                <a:chOff x="4776705" y="5842944"/>
                <a:chExt cx="442357" cy="217819"/>
              </a:xfrm>
            </p:grpSpPr>
            <p:sp>
              <p:nvSpPr>
                <p:cNvPr id="13" name="AutoShape 158"/>
                <p:cNvSpPr>
                  <a:spLocks/>
                </p:cNvSpPr>
                <p:nvPr/>
              </p:nvSpPr>
              <p:spPr bwMode="auto">
                <a:xfrm rot="-6768804">
                  <a:off x="5076187" y="5842944"/>
                  <a:ext cx="142875" cy="142875"/>
                </a:xfrm>
                <a:custGeom>
                  <a:avLst/>
                  <a:gdLst>
                    <a:gd name="T0" fmla="*/ 71438 w 142875"/>
                    <a:gd name="T1" fmla="*/ 0 h 142875"/>
                    <a:gd name="T2" fmla="*/ 142875 w 142875"/>
                    <a:gd name="T3" fmla="*/ 71438 h 142875"/>
                    <a:gd name="T4" fmla="*/ 71438 w 142875"/>
                    <a:gd name="T5" fmla="*/ 142875 h 142875"/>
                    <a:gd name="T6" fmla="*/ 0 w 142875"/>
                    <a:gd name="T7" fmla="*/ 71438 h 142875"/>
                    <a:gd name="T8" fmla="*/ 0 w 142875"/>
                    <a:gd name="T9" fmla="*/ 0 h 142875"/>
                    <a:gd name="T10" fmla="*/ 0 w 142875"/>
                    <a:gd name="T11" fmla="*/ 142875 h 142875"/>
                    <a:gd name="T12" fmla="*/ 142875 w 142875"/>
                    <a:gd name="T13" fmla="*/ 142875 h 142875"/>
                    <a:gd name="T14" fmla="*/ 71437 w 142875"/>
                    <a:gd name="T15" fmla="*/ 71437 h 142875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3344 h 142875"/>
                    <a:gd name="T26" fmla="*/ 83344 w 142875"/>
                    <a:gd name="T27" fmla="*/ 130969 h 1428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2875">
                      <a:moveTo>
                        <a:pt x="0" y="142875"/>
                      </a:moveTo>
                      <a:lnTo>
                        <a:pt x="0" y="0"/>
                      </a:lnTo>
                      <a:lnTo>
                        <a:pt x="142875" y="142875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4" name="Line 159"/>
                <p:cNvSpPr>
                  <a:spLocks/>
                </p:cNvSpPr>
                <p:nvPr/>
              </p:nvSpPr>
              <p:spPr bwMode="auto">
                <a:xfrm rot="4031205">
                  <a:off x="4992604" y="5844864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  <p:grpSp>
            <p:nvGrpSpPr>
              <p:cNvPr id="10" name="Group 9"/>
              <p:cNvGrpSpPr>
                <a:grpSpLocks/>
              </p:cNvGrpSpPr>
              <p:nvPr/>
            </p:nvGrpSpPr>
            <p:grpSpPr bwMode="auto">
              <a:xfrm>
                <a:off x="4775508" y="6071388"/>
                <a:ext cx="431797" cy="193355"/>
                <a:chOff x="4775508" y="6071388"/>
                <a:chExt cx="431797" cy="193355"/>
              </a:xfrm>
            </p:grpSpPr>
            <p:sp>
              <p:nvSpPr>
                <p:cNvPr id="11" name="AutoShape 161"/>
                <p:cNvSpPr>
                  <a:spLocks/>
                </p:cNvSpPr>
                <p:nvPr/>
              </p:nvSpPr>
              <p:spPr bwMode="auto">
                <a:xfrm rot="-9508860">
                  <a:off x="5028277" y="6120277"/>
                  <a:ext cx="142875" cy="144466"/>
                </a:xfrm>
                <a:custGeom>
                  <a:avLst/>
                  <a:gdLst>
                    <a:gd name="T0" fmla="*/ 71438 w 142875"/>
                    <a:gd name="T1" fmla="*/ 0 h 144466"/>
                    <a:gd name="T2" fmla="*/ 142875 w 142875"/>
                    <a:gd name="T3" fmla="*/ 72233 h 144466"/>
                    <a:gd name="T4" fmla="*/ 71438 w 142875"/>
                    <a:gd name="T5" fmla="*/ 144466 h 144466"/>
                    <a:gd name="T6" fmla="*/ 0 w 142875"/>
                    <a:gd name="T7" fmla="*/ 72233 h 144466"/>
                    <a:gd name="T8" fmla="*/ 0 w 142875"/>
                    <a:gd name="T9" fmla="*/ 0 h 144466"/>
                    <a:gd name="T10" fmla="*/ 0 w 142875"/>
                    <a:gd name="T11" fmla="*/ 144466 h 144466"/>
                    <a:gd name="T12" fmla="*/ 142875 w 142875"/>
                    <a:gd name="T13" fmla="*/ 144466 h 144466"/>
                    <a:gd name="T14" fmla="*/ 71437 w 142875"/>
                    <a:gd name="T15" fmla="*/ 72233 h 144466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4272 h 144466"/>
                    <a:gd name="T26" fmla="*/ 83344 w 142875"/>
                    <a:gd name="T27" fmla="*/ 132427 h 1444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4466">
                      <a:moveTo>
                        <a:pt x="0" y="144466"/>
                      </a:moveTo>
                      <a:lnTo>
                        <a:pt x="0" y="0"/>
                      </a:lnTo>
                      <a:lnTo>
                        <a:pt x="142875" y="144466"/>
                      </a:lnTo>
                      <a:lnTo>
                        <a:pt x="0" y="144466"/>
                      </a:lnTo>
                      <a:close/>
                    </a:path>
                  </a:pathLst>
                </a:custGeom>
                <a:solidFill>
                  <a:srgbClr val="C90D1A"/>
                </a:solidFill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2" name="Line 162"/>
                <p:cNvSpPr>
                  <a:spLocks/>
                </p:cNvSpPr>
                <p:nvPr/>
              </p:nvSpPr>
              <p:spPr bwMode="auto">
                <a:xfrm rot="6691162">
                  <a:off x="4991407" y="5855489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</p:grpSp>
        <p:sp>
          <p:nvSpPr>
            <p:cNvPr id="7" name="Text Box 163"/>
            <p:cNvSpPr txBox="1">
              <a:spLocks noChangeArrowheads="1"/>
            </p:cNvSpPr>
            <p:nvPr/>
          </p:nvSpPr>
          <p:spPr bwMode="auto">
            <a:xfrm rot="5400013">
              <a:off x="4428329" y="6096077"/>
              <a:ext cx="417515" cy="389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ts val="83"/>
                </a:spcBef>
              </a:pPr>
              <a:endParaRPr lang="en-US" altLang="en-US" sz="1485"/>
            </a:p>
          </p:txBody>
        </p:sp>
        <p:sp>
          <p:nvSpPr>
            <p:cNvPr id="8" name="Text Box 164"/>
            <p:cNvSpPr txBox="1">
              <a:spLocks noChangeArrowheads="1"/>
            </p:cNvSpPr>
            <p:nvPr/>
          </p:nvSpPr>
          <p:spPr bwMode="auto">
            <a:xfrm rot="5239824">
              <a:off x="4267397" y="6149835"/>
              <a:ext cx="718753" cy="26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ts val="495"/>
                </a:spcBef>
              </a:pPr>
              <a:r>
                <a:rPr lang="en-GB" altLang="en-US" sz="825" dirty="0"/>
                <a:t>IN/OUT</a:t>
              </a:r>
              <a:endParaRPr lang="en-US" altLang="en-US" sz="825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67376" y="4373576"/>
            <a:ext cx="31290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6079" y="4114997"/>
            <a:ext cx="30328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3763" y="3157098"/>
            <a:ext cx="29687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80739" y="4501340"/>
            <a:ext cx="28725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19644" y="5033269"/>
            <a:ext cx="48944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/>
              <a:t>F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6773040" y="4798013"/>
            <a:ext cx="277192" cy="2555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4991720" y="3317960"/>
            <a:ext cx="384928" cy="52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3079448" y="4169424"/>
            <a:ext cx="197357" cy="3050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V="1">
            <a:off x="2765744" y="4747377"/>
            <a:ext cx="233114" cy="2976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H="1" flipV="1">
            <a:off x="7154212" y="3941376"/>
            <a:ext cx="234436" cy="2561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3924040" y="4172189"/>
            <a:ext cx="277697" cy="2819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V="1">
            <a:off x="7182867" y="3959533"/>
            <a:ext cx="332521" cy="35395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  <a:stCxn id="56" idx="4"/>
            <a:endCxn id="50" idx="2"/>
          </p:cNvCxnSpPr>
          <p:nvPr/>
        </p:nvCxnSpPr>
        <p:spPr>
          <a:xfrm>
            <a:off x="2791386" y="4219855"/>
            <a:ext cx="757347" cy="5281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63" idx="3"/>
          </p:cNvCxnSpPr>
          <p:nvPr/>
        </p:nvCxnSpPr>
        <p:spPr>
          <a:xfrm flipH="1" flipV="1">
            <a:off x="6843304" y="4595677"/>
            <a:ext cx="323936" cy="4399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  <a:endCxn id="66" idx="3"/>
          </p:cNvCxnSpPr>
          <p:nvPr/>
        </p:nvCxnSpPr>
        <p:spPr>
          <a:xfrm>
            <a:off x="2590532" y="4769847"/>
            <a:ext cx="435880" cy="3334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84897" y="5524784"/>
            <a:ext cx="570056" cy="173295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547327" y="5536178"/>
            <a:ext cx="388233" cy="323803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hord 42"/>
          <p:cNvSpPr/>
          <p:nvPr/>
        </p:nvSpPr>
        <p:spPr>
          <a:xfrm rot="5568012">
            <a:off x="4676396" y="3872120"/>
            <a:ext cx="1145726" cy="2549610"/>
          </a:xfrm>
          <a:prstGeom prst="chord">
            <a:avLst>
              <a:gd name="adj1" fmla="val 5299609"/>
              <a:gd name="adj2" fmla="val 1608934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cxnSp>
        <p:nvCxnSpPr>
          <p:cNvPr id="44" name="Straight Connector 43"/>
          <p:cNvCxnSpPr/>
          <p:nvPr/>
        </p:nvCxnSpPr>
        <p:spPr>
          <a:xfrm>
            <a:off x="6475772" y="5129702"/>
            <a:ext cx="140991" cy="406476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3" idx="0"/>
          </p:cNvCxnSpPr>
          <p:nvPr/>
        </p:nvCxnSpPr>
        <p:spPr>
          <a:xfrm flipH="1">
            <a:off x="3947209" y="5122568"/>
            <a:ext cx="29489" cy="41361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104009" y="5524785"/>
            <a:ext cx="1374355" cy="173295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212112" y="5779694"/>
            <a:ext cx="1344463" cy="80288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Hexagon 62"/>
          <p:cNvSpPr/>
          <p:nvPr/>
        </p:nvSpPr>
        <p:spPr>
          <a:xfrm>
            <a:off x="7167241" y="4828954"/>
            <a:ext cx="465651" cy="413365"/>
          </a:xfrm>
          <a:prstGeom prst="hexagon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4" name="Hexagon 63"/>
          <p:cNvSpPr/>
          <p:nvPr/>
        </p:nvSpPr>
        <p:spPr>
          <a:xfrm rot="1172141">
            <a:off x="5873653" y="3700655"/>
            <a:ext cx="465651" cy="413365"/>
          </a:xfrm>
          <a:prstGeom prst="hexagon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5" name="Hexagon 64"/>
          <p:cNvSpPr/>
          <p:nvPr/>
        </p:nvSpPr>
        <p:spPr>
          <a:xfrm rot="20123115">
            <a:off x="4073253" y="3752851"/>
            <a:ext cx="465651" cy="413365"/>
          </a:xfrm>
          <a:prstGeom prst="hexagon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6" name="Hexagon 65"/>
          <p:cNvSpPr/>
          <p:nvPr/>
        </p:nvSpPr>
        <p:spPr>
          <a:xfrm rot="893928">
            <a:off x="3018584" y="4956515"/>
            <a:ext cx="465651" cy="413365"/>
          </a:xfrm>
          <a:prstGeom prst="hexagon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" name="Isosceles Triangle 1"/>
          <p:cNvSpPr/>
          <p:nvPr/>
        </p:nvSpPr>
        <p:spPr>
          <a:xfrm rot="9648577">
            <a:off x="3980608" y="2933570"/>
            <a:ext cx="417805" cy="365140"/>
          </a:xfrm>
          <a:prstGeom prst="triangl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0" name="Isosceles Triangle 49"/>
          <p:cNvSpPr/>
          <p:nvPr/>
        </p:nvSpPr>
        <p:spPr>
          <a:xfrm rot="19385532">
            <a:off x="3395311" y="4288256"/>
            <a:ext cx="406476" cy="375316"/>
          </a:xfrm>
          <a:prstGeom prst="triangl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1" name="Rectangle 40"/>
          <p:cNvSpPr/>
          <p:nvPr/>
        </p:nvSpPr>
        <p:spPr>
          <a:xfrm rot="186381">
            <a:off x="2132497" y="4739887"/>
            <a:ext cx="446719" cy="429706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2" name="Rectangle 51"/>
          <p:cNvSpPr/>
          <p:nvPr/>
        </p:nvSpPr>
        <p:spPr>
          <a:xfrm rot="2896656">
            <a:off x="6672819" y="4083039"/>
            <a:ext cx="434607" cy="441682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3" name="Rectangle 52"/>
          <p:cNvSpPr/>
          <p:nvPr/>
        </p:nvSpPr>
        <p:spPr>
          <a:xfrm rot="4488253">
            <a:off x="8053981" y="4349062"/>
            <a:ext cx="434607" cy="441682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4" name="Rectangle 53"/>
          <p:cNvSpPr/>
          <p:nvPr/>
        </p:nvSpPr>
        <p:spPr>
          <a:xfrm rot="2851169">
            <a:off x="7300016" y="3442457"/>
            <a:ext cx="434607" cy="441682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6" name="Isosceles Triangle 55"/>
          <p:cNvSpPr/>
          <p:nvPr/>
        </p:nvSpPr>
        <p:spPr>
          <a:xfrm rot="2821691">
            <a:off x="2573672" y="3759987"/>
            <a:ext cx="417805" cy="365140"/>
          </a:xfrm>
          <a:prstGeom prst="triangl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8" name="Isosceles Triangle 57"/>
          <p:cNvSpPr/>
          <p:nvPr/>
        </p:nvSpPr>
        <p:spPr>
          <a:xfrm rot="11813667">
            <a:off x="6151998" y="2850544"/>
            <a:ext cx="417805" cy="365140"/>
          </a:xfrm>
          <a:prstGeom prst="triangl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9EEEE1-22F9-4752-BA84-D5E26B017BAD}"/>
              </a:ext>
            </a:extLst>
          </p:cNvPr>
          <p:cNvSpPr/>
          <p:nvPr/>
        </p:nvSpPr>
        <p:spPr>
          <a:xfrm>
            <a:off x="4999026" y="2578228"/>
            <a:ext cx="446719" cy="429706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4211F445-B44A-4725-8226-D0D608602EA2}"/>
              </a:ext>
            </a:extLst>
          </p:cNvPr>
          <p:cNvSpPr/>
          <p:nvPr/>
        </p:nvSpPr>
        <p:spPr>
          <a:xfrm>
            <a:off x="4978299" y="3554363"/>
            <a:ext cx="465651" cy="413365"/>
          </a:xfrm>
          <a:prstGeom prst="hexagon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C9C3B3F-1A0B-4189-9CAA-DA1B126BDC60}"/>
              </a:ext>
            </a:extLst>
          </p:cNvPr>
          <p:cNvSpPr txBox="1"/>
          <p:nvPr/>
        </p:nvSpPr>
        <p:spPr>
          <a:xfrm>
            <a:off x="777539" y="1544038"/>
            <a:ext cx="2648074" cy="105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5" dirty="0"/>
              <a:t>FEI    A-F </a:t>
            </a:r>
          </a:p>
          <a:p>
            <a:r>
              <a:rPr lang="en-US" sz="1485" dirty="0"/>
              <a:t>Intermediate A-E</a:t>
            </a:r>
          </a:p>
          <a:p>
            <a:r>
              <a:rPr lang="en-US" sz="1485" dirty="0"/>
              <a:t>Preliminary A-D</a:t>
            </a:r>
          </a:p>
          <a:p>
            <a:endParaRPr lang="en-US" sz="907" dirty="0"/>
          </a:p>
          <a:p>
            <a:r>
              <a:rPr lang="en-US" sz="907" dirty="0"/>
              <a:t>10 Dislodgeable Elements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3764768-1849-4400-B479-209CE515BCCF}"/>
              </a:ext>
            </a:extLst>
          </p:cNvPr>
          <p:cNvGrpSpPr/>
          <p:nvPr/>
        </p:nvGrpSpPr>
        <p:grpSpPr>
          <a:xfrm>
            <a:off x="2121182" y="2384329"/>
            <a:ext cx="188595" cy="193899"/>
            <a:chOff x="7513395" y="2924530"/>
            <a:chExt cx="228600" cy="235029"/>
          </a:xfrm>
        </p:grpSpPr>
        <p:sp>
          <p:nvSpPr>
            <p:cNvPr id="77" name="5-Point Star 45">
              <a:extLst>
                <a:ext uri="{FF2B5EF4-FFF2-40B4-BE49-F238E27FC236}">
                  <a16:creationId xmlns:a16="http://schemas.microsoft.com/office/drawing/2014/main" id="{A065E7E9-5AB1-4BB6-B881-40E5918F6F92}"/>
                </a:ext>
              </a:extLst>
            </p:cNvPr>
            <p:cNvSpPr/>
            <p:nvPr/>
          </p:nvSpPr>
          <p:spPr>
            <a:xfrm>
              <a:off x="7534275" y="2924530"/>
              <a:ext cx="192087" cy="18573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85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F8E5AF4-7DA4-4991-B747-C9CB597E8228}"/>
                </a:ext>
              </a:extLst>
            </p:cNvPr>
            <p:cNvSpPr txBox="1"/>
            <p:nvPr/>
          </p:nvSpPr>
          <p:spPr>
            <a:xfrm>
              <a:off x="7513395" y="2924530"/>
              <a:ext cx="228600" cy="23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C6BF6C0-8C3C-4420-A441-C85A584CAB1B}"/>
              </a:ext>
            </a:extLst>
          </p:cNvPr>
          <p:cNvGrpSpPr/>
          <p:nvPr/>
        </p:nvGrpSpPr>
        <p:grpSpPr>
          <a:xfrm>
            <a:off x="5333154" y="3940211"/>
            <a:ext cx="219964" cy="193899"/>
            <a:chOff x="7513395" y="2924530"/>
            <a:chExt cx="228600" cy="208953"/>
          </a:xfrm>
        </p:grpSpPr>
        <p:sp>
          <p:nvSpPr>
            <p:cNvPr id="83" name="5-Point Star 45">
              <a:extLst>
                <a:ext uri="{FF2B5EF4-FFF2-40B4-BE49-F238E27FC236}">
                  <a16:creationId xmlns:a16="http://schemas.microsoft.com/office/drawing/2014/main" id="{A03C97B4-B624-42CF-8710-4E0F79801241}"/>
                </a:ext>
              </a:extLst>
            </p:cNvPr>
            <p:cNvSpPr/>
            <p:nvPr/>
          </p:nvSpPr>
          <p:spPr>
            <a:xfrm>
              <a:off x="7534275" y="2924530"/>
              <a:ext cx="192087" cy="18573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85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F9BBAA5-18EA-42D9-B2B5-77545C6049FA}"/>
                </a:ext>
              </a:extLst>
            </p:cNvPr>
            <p:cNvSpPr txBox="1"/>
            <p:nvPr/>
          </p:nvSpPr>
          <p:spPr>
            <a:xfrm>
              <a:off x="7513395" y="2924530"/>
              <a:ext cx="228600" cy="208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4E6439C-907F-45CD-AD86-280B8445B794}"/>
              </a:ext>
            </a:extLst>
          </p:cNvPr>
          <p:cNvGrpSpPr/>
          <p:nvPr/>
        </p:nvGrpSpPr>
        <p:grpSpPr>
          <a:xfrm>
            <a:off x="4489065" y="4114150"/>
            <a:ext cx="188595" cy="193899"/>
            <a:chOff x="7513395" y="2924530"/>
            <a:chExt cx="228600" cy="235029"/>
          </a:xfrm>
        </p:grpSpPr>
        <p:sp>
          <p:nvSpPr>
            <p:cNvPr id="86" name="5-Point Star 45">
              <a:extLst>
                <a:ext uri="{FF2B5EF4-FFF2-40B4-BE49-F238E27FC236}">
                  <a16:creationId xmlns:a16="http://schemas.microsoft.com/office/drawing/2014/main" id="{BFA15A0A-6F17-496D-966D-2B7C356F764D}"/>
                </a:ext>
              </a:extLst>
            </p:cNvPr>
            <p:cNvSpPr/>
            <p:nvPr/>
          </p:nvSpPr>
          <p:spPr>
            <a:xfrm>
              <a:off x="7534275" y="2924530"/>
              <a:ext cx="192087" cy="18573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85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567605B-180C-41C6-ADFD-7D40CAD617A9}"/>
                </a:ext>
              </a:extLst>
            </p:cNvPr>
            <p:cNvSpPr txBox="1"/>
            <p:nvPr/>
          </p:nvSpPr>
          <p:spPr>
            <a:xfrm>
              <a:off x="7513395" y="2924530"/>
              <a:ext cx="228600" cy="23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C50FD1C-D321-4326-AAF6-575D8F32C8FF}"/>
              </a:ext>
            </a:extLst>
          </p:cNvPr>
          <p:cNvGrpSpPr/>
          <p:nvPr/>
        </p:nvGrpSpPr>
        <p:grpSpPr>
          <a:xfrm>
            <a:off x="5468630" y="2428265"/>
            <a:ext cx="188595" cy="193899"/>
            <a:chOff x="7513395" y="2924530"/>
            <a:chExt cx="228600" cy="235029"/>
          </a:xfrm>
        </p:grpSpPr>
        <p:sp>
          <p:nvSpPr>
            <p:cNvPr id="89" name="5-Point Star 45">
              <a:extLst>
                <a:ext uri="{FF2B5EF4-FFF2-40B4-BE49-F238E27FC236}">
                  <a16:creationId xmlns:a16="http://schemas.microsoft.com/office/drawing/2014/main" id="{0CD1AF0F-E407-42C2-B5D0-2FA344AFC599}"/>
                </a:ext>
              </a:extLst>
            </p:cNvPr>
            <p:cNvSpPr/>
            <p:nvPr/>
          </p:nvSpPr>
          <p:spPr>
            <a:xfrm>
              <a:off x="7534275" y="2924530"/>
              <a:ext cx="192087" cy="18573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85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0E53B4D-0180-461E-9B73-6FD952297529}"/>
                </a:ext>
              </a:extLst>
            </p:cNvPr>
            <p:cNvSpPr txBox="1"/>
            <p:nvPr/>
          </p:nvSpPr>
          <p:spPr>
            <a:xfrm>
              <a:off x="7513395" y="2924530"/>
              <a:ext cx="228600" cy="23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10EEC6B-2EBF-47ED-8A8E-7CD4C34B5B73}"/>
              </a:ext>
            </a:extLst>
          </p:cNvPr>
          <p:cNvGrpSpPr/>
          <p:nvPr/>
        </p:nvGrpSpPr>
        <p:grpSpPr>
          <a:xfrm>
            <a:off x="1912981" y="4492110"/>
            <a:ext cx="188595" cy="193899"/>
            <a:chOff x="7513395" y="2924530"/>
            <a:chExt cx="228600" cy="235029"/>
          </a:xfrm>
        </p:grpSpPr>
        <p:sp>
          <p:nvSpPr>
            <p:cNvPr id="95" name="5-Point Star 45">
              <a:extLst>
                <a:ext uri="{FF2B5EF4-FFF2-40B4-BE49-F238E27FC236}">
                  <a16:creationId xmlns:a16="http://schemas.microsoft.com/office/drawing/2014/main" id="{8C4A8133-AB37-49C4-AF28-F56D920272FA}"/>
                </a:ext>
              </a:extLst>
            </p:cNvPr>
            <p:cNvSpPr/>
            <p:nvPr/>
          </p:nvSpPr>
          <p:spPr>
            <a:xfrm>
              <a:off x="7534275" y="2924530"/>
              <a:ext cx="192087" cy="18573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85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430B37E-AA2B-4AC2-93D7-40C865743CCA}"/>
                </a:ext>
              </a:extLst>
            </p:cNvPr>
            <p:cNvSpPr txBox="1"/>
            <p:nvPr/>
          </p:nvSpPr>
          <p:spPr>
            <a:xfrm>
              <a:off x="7513395" y="2924530"/>
              <a:ext cx="228600" cy="23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92D517C-9F15-4460-B848-3116DD9F3103}"/>
              </a:ext>
            </a:extLst>
          </p:cNvPr>
          <p:cNvGrpSpPr/>
          <p:nvPr/>
        </p:nvGrpSpPr>
        <p:grpSpPr>
          <a:xfrm>
            <a:off x="3506316" y="5139066"/>
            <a:ext cx="188595" cy="193899"/>
            <a:chOff x="7513395" y="2924530"/>
            <a:chExt cx="228600" cy="235029"/>
          </a:xfrm>
        </p:grpSpPr>
        <p:sp>
          <p:nvSpPr>
            <p:cNvPr id="98" name="5-Point Star 45">
              <a:extLst>
                <a:ext uri="{FF2B5EF4-FFF2-40B4-BE49-F238E27FC236}">
                  <a16:creationId xmlns:a16="http://schemas.microsoft.com/office/drawing/2014/main" id="{5FE515C6-7ACB-444D-82C2-29F066F5EF7B}"/>
                </a:ext>
              </a:extLst>
            </p:cNvPr>
            <p:cNvSpPr/>
            <p:nvPr/>
          </p:nvSpPr>
          <p:spPr>
            <a:xfrm>
              <a:off x="7534275" y="2924530"/>
              <a:ext cx="192087" cy="18573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85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D6B9D55-0900-4663-9E57-4E731C4D78C8}"/>
                </a:ext>
              </a:extLst>
            </p:cNvPr>
            <p:cNvSpPr txBox="1"/>
            <p:nvPr/>
          </p:nvSpPr>
          <p:spPr>
            <a:xfrm>
              <a:off x="7513395" y="2924530"/>
              <a:ext cx="228600" cy="23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DE63F50-F0B9-4CF6-AFB1-522F894B140A}"/>
              </a:ext>
            </a:extLst>
          </p:cNvPr>
          <p:cNvGrpSpPr/>
          <p:nvPr/>
        </p:nvGrpSpPr>
        <p:grpSpPr>
          <a:xfrm>
            <a:off x="7481357" y="3129082"/>
            <a:ext cx="188595" cy="193899"/>
            <a:chOff x="7513395" y="2924530"/>
            <a:chExt cx="228600" cy="235029"/>
          </a:xfrm>
        </p:grpSpPr>
        <p:sp>
          <p:nvSpPr>
            <p:cNvPr id="101" name="5-Point Star 45">
              <a:extLst>
                <a:ext uri="{FF2B5EF4-FFF2-40B4-BE49-F238E27FC236}">
                  <a16:creationId xmlns:a16="http://schemas.microsoft.com/office/drawing/2014/main" id="{6D46DC0E-9B88-403F-A406-7FEE613AC6AB}"/>
                </a:ext>
              </a:extLst>
            </p:cNvPr>
            <p:cNvSpPr/>
            <p:nvPr/>
          </p:nvSpPr>
          <p:spPr>
            <a:xfrm>
              <a:off x="7534275" y="2924530"/>
              <a:ext cx="192087" cy="18573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85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A53094E-D4AD-4075-9A77-EC40CA422E0E}"/>
                </a:ext>
              </a:extLst>
            </p:cNvPr>
            <p:cNvSpPr txBox="1"/>
            <p:nvPr/>
          </p:nvSpPr>
          <p:spPr>
            <a:xfrm>
              <a:off x="7513395" y="2924530"/>
              <a:ext cx="228600" cy="23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" dirty="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DB9252-DE6A-4D9D-9580-0087225DFBE0}"/>
              </a:ext>
            </a:extLst>
          </p:cNvPr>
          <p:cNvGrpSpPr/>
          <p:nvPr/>
        </p:nvGrpSpPr>
        <p:grpSpPr>
          <a:xfrm>
            <a:off x="7494254" y="4594140"/>
            <a:ext cx="188595" cy="193899"/>
            <a:chOff x="7513395" y="2924530"/>
            <a:chExt cx="228600" cy="235029"/>
          </a:xfrm>
        </p:grpSpPr>
        <p:sp>
          <p:nvSpPr>
            <p:cNvPr id="104" name="5-Point Star 45">
              <a:extLst>
                <a:ext uri="{FF2B5EF4-FFF2-40B4-BE49-F238E27FC236}">
                  <a16:creationId xmlns:a16="http://schemas.microsoft.com/office/drawing/2014/main" id="{2A9EE9D0-8297-4ABE-9BCD-3CAA10D44845}"/>
                </a:ext>
              </a:extLst>
            </p:cNvPr>
            <p:cNvSpPr/>
            <p:nvPr/>
          </p:nvSpPr>
          <p:spPr>
            <a:xfrm>
              <a:off x="7534275" y="2924530"/>
              <a:ext cx="192087" cy="18573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85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DFB18C8-0F4E-4418-BB81-581A9E67DE47}"/>
                </a:ext>
              </a:extLst>
            </p:cNvPr>
            <p:cNvSpPr txBox="1"/>
            <p:nvPr/>
          </p:nvSpPr>
          <p:spPr>
            <a:xfrm>
              <a:off x="7513395" y="2924530"/>
              <a:ext cx="228600" cy="23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" dirty="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16D55C7-2596-4160-A580-3A29EAE170B8}"/>
              </a:ext>
            </a:extLst>
          </p:cNvPr>
          <p:cNvGrpSpPr/>
          <p:nvPr/>
        </p:nvGrpSpPr>
        <p:grpSpPr>
          <a:xfrm>
            <a:off x="6312433" y="4213706"/>
            <a:ext cx="188595" cy="193899"/>
            <a:chOff x="7513395" y="2924530"/>
            <a:chExt cx="228600" cy="235029"/>
          </a:xfrm>
        </p:grpSpPr>
        <p:sp>
          <p:nvSpPr>
            <p:cNvPr id="107" name="5-Point Star 45">
              <a:extLst>
                <a:ext uri="{FF2B5EF4-FFF2-40B4-BE49-F238E27FC236}">
                  <a16:creationId xmlns:a16="http://schemas.microsoft.com/office/drawing/2014/main" id="{A0C0781F-F4B0-44FC-B69B-F3DFDEDBEF01}"/>
                </a:ext>
              </a:extLst>
            </p:cNvPr>
            <p:cNvSpPr/>
            <p:nvPr/>
          </p:nvSpPr>
          <p:spPr>
            <a:xfrm>
              <a:off x="7534275" y="2924530"/>
              <a:ext cx="192087" cy="18573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85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BB37B91-EAED-4FE5-940D-80DC1512FC56}"/>
                </a:ext>
              </a:extLst>
            </p:cNvPr>
            <p:cNvSpPr txBox="1"/>
            <p:nvPr/>
          </p:nvSpPr>
          <p:spPr>
            <a:xfrm>
              <a:off x="7513395" y="2924530"/>
              <a:ext cx="228600" cy="23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" dirty="0"/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BA4B8630-0B62-47C6-AF9D-4015AD5F5366}"/>
              </a:ext>
            </a:extLst>
          </p:cNvPr>
          <p:cNvSpPr txBox="1"/>
          <p:nvPr/>
        </p:nvSpPr>
        <p:spPr>
          <a:xfrm>
            <a:off x="3706528" y="3899596"/>
            <a:ext cx="48944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/>
              <a:t>D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B778889-4053-4F5B-8AF0-3DFDFFEF3893}"/>
              </a:ext>
            </a:extLst>
          </p:cNvPr>
          <p:cNvCxnSpPr>
            <a:cxnSpLocks/>
            <a:stCxn id="50" idx="4"/>
          </p:cNvCxnSpPr>
          <p:nvPr/>
        </p:nvCxnSpPr>
        <p:spPr>
          <a:xfrm flipV="1">
            <a:off x="3873753" y="4021418"/>
            <a:ext cx="225042" cy="48249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2E52223-364E-4C66-8E93-7E5E9F9955AE}"/>
              </a:ext>
            </a:extLst>
          </p:cNvPr>
          <p:cNvCxnSpPr>
            <a:cxnSpLocks/>
            <a:stCxn id="60" idx="4"/>
          </p:cNvCxnSpPr>
          <p:nvPr/>
        </p:nvCxnSpPr>
        <p:spPr>
          <a:xfrm flipH="1" flipV="1">
            <a:off x="4999026" y="3007934"/>
            <a:ext cx="82615" cy="5464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>
            <a:extLst>
              <a:ext uri="{FF2B5EF4-FFF2-40B4-BE49-F238E27FC236}">
                <a16:creationId xmlns:a16="http://schemas.microsoft.com/office/drawing/2014/main" id="{DE5AA829-C7B6-42FC-B29B-FCE0A96BC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860" y="597086"/>
            <a:ext cx="1168389" cy="698094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111C587-483E-4099-9948-B195D5BD3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85" y="6377130"/>
            <a:ext cx="1015269" cy="937598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E835F3C4-E3C5-4850-96C9-41B4FFCC7F35}"/>
              </a:ext>
            </a:extLst>
          </p:cNvPr>
          <p:cNvSpPr txBox="1"/>
          <p:nvPr/>
        </p:nvSpPr>
        <p:spPr>
          <a:xfrm>
            <a:off x="1893588" y="4457409"/>
            <a:ext cx="2487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2252F8C-946E-4F1A-BD63-174F698FFF6F}"/>
              </a:ext>
            </a:extLst>
          </p:cNvPr>
          <p:cNvGrpSpPr/>
          <p:nvPr/>
        </p:nvGrpSpPr>
        <p:grpSpPr>
          <a:xfrm>
            <a:off x="2270351" y="3678876"/>
            <a:ext cx="248767" cy="230832"/>
            <a:chOff x="2411048" y="3611546"/>
            <a:chExt cx="248767" cy="23083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F9F8A09-9136-4675-AB8D-9BAC493C00D2}"/>
                </a:ext>
              </a:extLst>
            </p:cNvPr>
            <p:cNvGrpSpPr/>
            <p:nvPr/>
          </p:nvGrpSpPr>
          <p:grpSpPr>
            <a:xfrm>
              <a:off x="2430066" y="3648479"/>
              <a:ext cx="188595" cy="193899"/>
              <a:chOff x="7513395" y="2924530"/>
              <a:chExt cx="228600" cy="235029"/>
            </a:xfrm>
          </p:grpSpPr>
          <p:sp>
            <p:nvSpPr>
              <p:cNvPr id="80" name="5-Point Star 45">
                <a:extLst>
                  <a:ext uri="{FF2B5EF4-FFF2-40B4-BE49-F238E27FC236}">
                    <a16:creationId xmlns:a16="http://schemas.microsoft.com/office/drawing/2014/main" id="{4E3FB85F-3A8D-4368-BFEF-F3E3F65A2F1C}"/>
                  </a:ext>
                </a:extLst>
              </p:cNvPr>
              <p:cNvSpPr/>
              <p:nvPr/>
            </p:nvSpPr>
            <p:spPr>
              <a:xfrm>
                <a:off x="7534275" y="2924530"/>
                <a:ext cx="192087" cy="185737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85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6EAC989-2E8F-424C-B215-24BFDDA56BB1}"/>
                  </a:ext>
                </a:extLst>
              </p:cNvPr>
              <p:cNvSpPr txBox="1"/>
              <p:nvPr/>
            </p:nvSpPr>
            <p:spPr>
              <a:xfrm>
                <a:off x="7513395" y="2924530"/>
                <a:ext cx="228600" cy="23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60" dirty="0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C933763-C647-47A6-A2E9-10F387CB948B}"/>
                </a:ext>
              </a:extLst>
            </p:cNvPr>
            <p:cNvSpPr txBox="1"/>
            <p:nvPr/>
          </p:nvSpPr>
          <p:spPr>
            <a:xfrm>
              <a:off x="2411048" y="3611546"/>
              <a:ext cx="2487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2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DB06AB68-554D-43BA-8E9B-91A76EF4DCBF}"/>
              </a:ext>
            </a:extLst>
          </p:cNvPr>
          <p:cNvSpPr txBox="1"/>
          <p:nvPr/>
        </p:nvSpPr>
        <p:spPr>
          <a:xfrm>
            <a:off x="5446097" y="2384329"/>
            <a:ext cx="2487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A2BF7B9-D01A-4988-B7D0-DB847995BDC0}"/>
              </a:ext>
            </a:extLst>
          </p:cNvPr>
          <p:cNvSpPr txBox="1"/>
          <p:nvPr/>
        </p:nvSpPr>
        <p:spPr>
          <a:xfrm>
            <a:off x="7464167" y="3099390"/>
            <a:ext cx="2487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F6C080A-C5A2-4353-ACAB-AB9F75ED2323}"/>
              </a:ext>
            </a:extLst>
          </p:cNvPr>
          <p:cNvSpPr txBox="1"/>
          <p:nvPr/>
        </p:nvSpPr>
        <p:spPr>
          <a:xfrm>
            <a:off x="4458978" y="4071478"/>
            <a:ext cx="2487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7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3281600-3B03-4AD7-8F6B-1685D037B852}"/>
              </a:ext>
            </a:extLst>
          </p:cNvPr>
          <p:cNvGrpSpPr/>
          <p:nvPr/>
        </p:nvGrpSpPr>
        <p:grpSpPr>
          <a:xfrm>
            <a:off x="3422943" y="4095683"/>
            <a:ext cx="248767" cy="230832"/>
            <a:chOff x="3181625" y="2561785"/>
            <a:chExt cx="248767" cy="230832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A07F432-0197-4CD1-A868-B778F262C910}"/>
                </a:ext>
              </a:extLst>
            </p:cNvPr>
            <p:cNvGrpSpPr/>
            <p:nvPr/>
          </p:nvGrpSpPr>
          <p:grpSpPr>
            <a:xfrm>
              <a:off x="3205707" y="2589617"/>
              <a:ext cx="188595" cy="193899"/>
              <a:chOff x="7513395" y="2924530"/>
              <a:chExt cx="228600" cy="235029"/>
            </a:xfrm>
          </p:grpSpPr>
          <p:sp>
            <p:nvSpPr>
              <p:cNvPr id="92" name="5-Point Star 45">
                <a:extLst>
                  <a:ext uri="{FF2B5EF4-FFF2-40B4-BE49-F238E27FC236}">
                    <a16:creationId xmlns:a16="http://schemas.microsoft.com/office/drawing/2014/main" id="{E2DBC214-DC3C-490F-B6C9-6A3EE78E1E7F}"/>
                  </a:ext>
                </a:extLst>
              </p:cNvPr>
              <p:cNvSpPr/>
              <p:nvPr/>
            </p:nvSpPr>
            <p:spPr>
              <a:xfrm>
                <a:off x="7534275" y="2924530"/>
                <a:ext cx="192087" cy="185737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85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B9282E5-F049-4D19-957F-06022AFCA0D1}"/>
                  </a:ext>
                </a:extLst>
              </p:cNvPr>
              <p:cNvSpPr txBox="1"/>
              <p:nvPr/>
            </p:nvSpPr>
            <p:spPr>
              <a:xfrm>
                <a:off x="7513395" y="2924530"/>
                <a:ext cx="228600" cy="23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60" dirty="0"/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1EF59A7-A378-4D39-A62D-1672ADEB187D}"/>
                </a:ext>
              </a:extLst>
            </p:cNvPr>
            <p:cNvSpPr txBox="1"/>
            <p:nvPr/>
          </p:nvSpPr>
          <p:spPr>
            <a:xfrm>
              <a:off x="3181625" y="2561785"/>
              <a:ext cx="2487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6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99725A89-90A0-436D-87C7-07308A43BADE}"/>
              </a:ext>
            </a:extLst>
          </p:cNvPr>
          <p:cNvSpPr txBox="1"/>
          <p:nvPr/>
        </p:nvSpPr>
        <p:spPr>
          <a:xfrm>
            <a:off x="3474165" y="5107677"/>
            <a:ext cx="2487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8A9716D-B0D7-4FBD-A66D-37B8E8E1D8ED}"/>
              </a:ext>
            </a:extLst>
          </p:cNvPr>
          <p:cNvSpPr txBox="1"/>
          <p:nvPr/>
        </p:nvSpPr>
        <p:spPr>
          <a:xfrm>
            <a:off x="5333154" y="3910682"/>
            <a:ext cx="2487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7D8750D-2F6D-42DF-85FF-C82DC9DE9F22}"/>
              </a:ext>
            </a:extLst>
          </p:cNvPr>
          <p:cNvSpPr txBox="1"/>
          <p:nvPr/>
        </p:nvSpPr>
        <p:spPr>
          <a:xfrm>
            <a:off x="6287702" y="4169424"/>
            <a:ext cx="2487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9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7663789-1675-49BD-8200-974ED81EEC01}"/>
              </a:ext>
            </a:extLst>
          </p:cNvPr>
          <p:cNvSpPr txBox="1"/>
          <p:nvPr/>
        </p:nvSpPr>
        <p:spPr>
          <a:xfrm>
            <a:off x="7443150" y="4559048"/>
            <a:ext cx="3493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10</a:t>
            </a:r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04C7BDB6-CD2B-450B-B21A-31342ED161F5}"/>
              </a:ext>
            </a:extLst>
          </p:cNvPr>
          <p:cNvSpPr/>
          <p:nvPr/>
        </p:nvSpPr>
        <p:spPr>
          <a:xfrm rot="9616398">
            <a:off x="3241059" y="3271225"/>
            <a:ext cx="417805" cy="365140"/>
          </a:xfrm>
          <a:prstGeom prst="triangl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DE66F492-80B4-47F0-8DFE-62389093E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08" y="5146755"/>
            <a:ext cx="2221301" cy="22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4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884F842-26AD-4A04-9401-D39C16EA2B78}"/>
              </a:ext>
            </a:extLst>
          </p:cNvPr>
          <p:cNvSpPr txBox="1"/>
          <p:nvPr/>
        </p:nvSpPr>
        <p:spPr>
          <a:xfrm>
            <a:off x="630585" y="844942"/>
            <a:ext cx="146578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10" b="1" dirty="0"/>
              <a:t>Obstacle 2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-5400000">
            <a:off x="6499093" y="5681503"/>
            <a:ext cx="639464" cy="658772"/>
            <a:chOff x="4442184" y="5842944"/>
            <a:chExt cx="776878" cy="79947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4775508" y="6227737"/>
              <a:ext cx="432994" cy="397372"/>
              <a:chOff x="4775508" y="6227737"/>
              <a:chExt cx="432994" cy="397372"/>
            </a:xfrm>
          </p:grpSpPr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4776705" y="6227737"/>
                <a:ext cx="431797" cy="193391"/>
                <a:chOff x="4776705" y="6227737"/>
                <a:chExt cx="431797" cy="193391"/>
              </a:xfrm>
            </p:grpSpPr>
            <p:sp>
              <p:nvSpPr>
                <p:cNvPr id="19" name="AutoShape 151"/>
                <p:cNvSpPr>
                  <a:spLocks/>
                </p:cNvSpPr>
                <p:nvPr/>
              </p:nvSpPr>
              <p:spPr bwMode="auto">
                <a:xfrm rot="-6768804">
                  <a:off x="5026637" y="6227737"/>
                  <a:ext cx="142875" cy="142875"/>
                </a:xfrm>
                <a:custGeom>
                  <a:avLst/>
                  <a:gdLst>
                    <a:gd name="T0" fmla="*/ 71438 w 142875"/>
                    <a:gd name="T1" fmla="*/ 0 h 142875"/>
                    <a:gd name="T2" fmla="*/ 142875 w 142875"/>
                    <a:gd name="T3" fmla="*/ 71438 h 142875"/>
                    <a:gd name="T4" fmla="*/ 71438 w 142875"/>
                    <a:gd name="T5" fmla="*/ 142875 h 142875"/>
                    <a:gd name="T6" fmla="*/ 0 w 142875"/>
                    <a:gd name="T7" fmla="*/ 71438 h 142875"/>
                    <a:gd name="T8" fmla="*/ 0 w 142875"/>
                    <a:gd name="T9" fmla="*/ 0 h 142875"/>
                    <a:gd name="T10" fmla="*/ 0 w 142875"/>
                    <a:gd name="T11" fmla="*/ 142875 h 142875"/>
                    <a:gd name="T12" fmla="*/ 142875 w 142875"/>
                    <a:gd name="T13" fmla="*/ 142875 h 142875"/>
                    <a:gd name="T14" fmla="*/ 71437 w 142875"/>
                    <a:gd name="T15" fmla="*/ 71437 h 142875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3344 h 142875"/>
                    <a:gd name="T26" fmla="*/ 83344 w 142875"/>
                    <a:gd name="T27" fmla="*/ 130969 h 1428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2875">
                      <a:moveTo>
                        <a:pt x="0" y="142875"/>
                      </a:moveTo>
                      <a:lnTo>
                        <a:pt x="0" y="0"/>
                      </a:lnTo>
                      <a:lnTo>
                        <a:pt x="142875" y="142875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20" name="Line 152"/>
                <p:cNvSpPr>
                  <a:spLocks/>
                </p:cNvSpPr>
                <p:nvPr/>
              </p:nvSpPr>
              <p:spPr bwMode="auto">
                <a:xfrm rot="4031205">
                  <a:off x="4992604" y="6205229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4775508" y="6431753"/>
                <a:ext cx="431797" cy="193356"/>
                <a:chOff x="4775508" y="6431753"/>
                <a:chExt cx="431797" cy="193356"/>
              </a:xfrm>
            </p:grpSpPr>
            <p:sp>
              <p:nvSpPr>
                <p:cNvPr id="17" name="AutoShape 154"/>
                <p:cNvSpPr>
                  <a:spLocks/>
                </p:cNvSpPr>
                <p:nvPr/>
              </p:nvSpPr>
              <p:spPr bwMode="auto">
                <a:xfrm rot="-9508860">
                  <a:off x="5028277" y="6480643"/>
                  <a:ext cx="142875" cy="144466"/>
                </a:xfrm>
                <a:custGeom>
                  <a:avLst/>
                  <a:gdLst>
                    <a:gd name="T0" fmla="*/ 71438 w 142875"/>
                    <a:gd name="T1" fmla="*/ 0 h 144466"/>
                    <a:gd name="T2" fmla="*/ 142875 w 142875"/>
                    <a:gd name="T3" fmla="*/ 72233 h 144466"/>
                    <a:gd name="T4" fmla="*/ 71438 w 142875"/>
                    <a:gd name="T5" fmla="*/ 144466 h 144466"/>
                    <a:gd name="T6" fmla="*/ 0 w 142875"/>
                    <a:gd name="T7" fmla="*/ 72233 h 144466"/>
                    <a:gd name="T8" fmla="*/ 0 w 142875"/>
                    <a:gd name="T9" fmla="*/ 0 h 144466"/>
                    <a:gd name="T10" fmla="*/ 0 w 142875"/>
                    <a:gd name="T11" fmla="*/ 144466 h 144466"/>
                    <a:gd name="T12" fmla="*/ 142875 w 142875"/>
                    <a:gd name="T13" fmla="*/ 144466 h 144466"/>
                    <a:gd name="T14" fmla="*/ 71437 w 142875"/>
                    <a:gd name="T15" fmla="*/ 72233 h 144466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4272 h 144466"/>
                    <a:gd name="T26" fmla="*/ 83344 w 142875"/>
                    <a:gd name="T27" fmla="*/ 132427 h 1444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4466">
                      <a:moveTo>
                        <a:pt x="0" y="144466"/>
                      </a:moveTo>
                      <a:lnTo>
                        <a:pt x="0" y="0"/>
                      </a:lnTo>
                      <a:lnTo>
                        <a:pt x="142875" y="144466"/>
                      </a:lnTo>
                      <a:lnTo>
                        <a:pt x="0" y="144466"/>
                      </a:lnTo>
                      <a:close/>
                    </a:path>
                  </a:pathLst>
                </a:custGeom>
                <a:solidFill>
                  <a:srgbClr val="C90D1A"/>
                </a:solidFill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8" name="Line 155"/>
                <p:cNvSpPr>
                  <a:spLocks/>
                </p:cNvSpPr>
                <p:nvPr/>
              </p:nvSpPr>
              <p:spPr bwMode="auto">
                <a:xfrm rot="6691162">
                  <a:off x="4991407" y="6215854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</p:grp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775508" y="5842944"/>
              <a:ext cx="443554" cy="421799"/>
              <a:chOff x="4775508" y="5842944"/>
              <a:chExt cx="443554" cy="421799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4776705" y="5842944"/>
                <a:ext cx="442357" cy="217819"/>
                <a:chOff x="4776705" y="5842944"/>
                <a:chExt cx="442357" cy="217819"/>
              </a:xfrm>
            </p:grpSpPr>
            <p:sp>
              <p:nvSpPr>
                <p:cNvPr id="13" name="AutoShape 158"/>
                <p:cNvSpPr>
                  <a:spLocks/>
                </p:cNvSpPr>
                <p:nvPr/>
              </p:nvSpPr>
              <p:spPr bwMode="auto">
                <a:xfrm rot="-6768804">
                  <a:off x="5076187" y="5842944"/>
                  <a:ext cx="142875" cy="142875"/>
                </a:xfrm>
                <a:custGeom>
                  <a:avLst/>
                  <a:gdLst>
                    <a:gd name="T0" fmla="*/ 71438 w 142875"/>
                    <a:gd name="T1" fmla="*/ 0 h 142875"/>
                    <a:gd name="T2" fmla="*/ 142875 w 142875"/>
                    <a:gd name="T3" fmla="*/ 71438 h 142875"/>
                    <a:gd name="T4" fmla="*/ 71438 w 142875"/>
                    <a:gd name="T5" fmla="*/ 142875 h 142875"/>
                    <a:gd name="T6" fmla="*/ 0 w 142875"/>
                    <a:gd name="T7" fmla="*/ 71438 h 142875"/>
                    <a:gd name="T8" fmla="*/ 0 w 142875"/>
                    <a:gd name="T9" fmla="*/ 0 h 142875"/>
                    <a:gd name="T10" fmla="*/ 0 w 142875"/>
                    <a:gd name="T11" fmla="*/ 142875 h 142875"/>
                    <a:gd name="T12" fmla="*/ 142875 w 142875"/>
                    <a:gd name="T13" fmla="*/ 142875 h 142875"/>
                    <a:gd name="T14" fmla="*/ 71437 w 142875"/>
                    <a:gd name="T15" fmla="*/ 71437 h 142875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3344 h 142875"/>
                    <a:gd name="T26" fmla="*/ 83344 w 142875"/>
                    <a:gd name="T27" fmla="*/ 130969 h 1428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2875">
                      <a:moveTo>
                        <a:pt x="0" y="142875"/>
                      </a:moveTo>
                      <a:lnTo>
                        <a:pt x="0" y="0"/>
                      </a:lnTo>
                      <a:lnTo>
                        <a:pt x="142875" y="142875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4" name="Line 159"/>
                <p:cNvSpPr>
                  <a:spLocks/>
                </p:cNvSpPr>
                <p:nvPr/>
              </p:nvSpPr>
              <p:spPr bwMode="auto">
                <a:xfrm rot="4031205">
                  <a:off x="4992604" y="5844864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4775508" y="6071388"/>
                <a:ext cx="431797" cy="193355"/>
                <a:chOff x="4775508" y="6071388"/>
                <a:chExt cx="431797" cy="193355"/>
              </a:xfrm>
            </p:grpSpPr>
            <p:sp>
              <p:nvSpPr>
                <p:cNvPr id="10" name="AutoShape 161"/>
                <p:cNvSpPr>
                  <a:spLocks/>
                </p:cNvSpPr>
                <p:nvPr/>
              </p:nvSpPr>
              <p:spPr bwMode="auto">
                <a:xfrm rot="-9508860">
                  <a:off x="5028277" y="6120277"/>
                  <a:ext cx="142875" cy="144466"/>
                </a:xfrm>
                <a:custGeom>
                  <a:avLst/>
                  <a:gdLst>
                    <a:gd name="T0" fmla="*/ 71438 w 142875"/>
                    <a:gd name="T1" fmla="*/ 0 h 144466"/>
                    <a:gd name="T2" fmla="*/ 142875 w 142875"/>
                    <a:gd name="T3" fmla="*/ 72233 h 144466"/>
                    <a:gd name="T4" fmla="*/ 71438 w 142875"/>
                    <a:gd name="T5" fmla="*/ 144466 h 144466"/>
                    <a:gd name="T6" fmla="*/ 0 w 142875"/>
                    <a:gd name="T7" fmla="*/ 72233 h 144466"/>
                    <a:gd name="T8" fmla="*/ 0 w 142875"/>
                    <a:gd name="T9" fmla="*/ 0 h 144466"/>
                    <a:gd name="T10" fmla="*/ 0 w 142875"/>
                    <a:gd name="T11" fmla="*/ 144466 h 144466"/>
                    <a:gd name="T12" fmla="*/ 142875 w 142875"/>
                    <a:gd name="T13" fmla="*/ 144466 h 144466"/>
                    <a:gd name="T14" fmla="*/ 71437 w 142875"/>
                    <a:gd name="T15" fmla="*/ 72233 h 144466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4272 h 144466"/>
                    <a:gd name="T26" fmla="*/ 83344 w 142875"/>
                    <a:gd name="T27" fmla="*/ 132427 h 1444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4466">
                      <a:moveTo>
                        <a:pt x="0" y="144466"/>
                      </a:moveTo>
                      <a:lnTo>
                        <a:pt x="0" y="0"/>
                      </a:lnTo>
                      <a:lnTo>
                        <a:pt x="142875" y="144466"/>
                      </a:lnTo>
                      <a:lnTo>
                        <a:pt x="0" y="144466"/>
                      </a:lnTo>
                      <a:close/>
                    </a:path>
                  </a:pathLst>
                </a:custGeom>
                <a:solidFill>
                  <a:srgbClr val="C90D1A"/>
                </a:solidFill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1" name="Line 162"/>
                <p:cNvSpPr>
                  <a:spLocks/>
                </p:cNvSpPr>
                <p:nvPr/>
              </p:nvSpPr>
              <p:spPr bwMode="auto">
                <a:xfrm rot="6691162">
                  <a:off x="4991407" y="5855489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</p:grpSp>
        <p:sp>
          <p:nvSpPr>
            <p:cNvPr id="6" name="Text Box 163"/>
            <p:cNvSpPr txBox="1">
              <a:spLocks noChangeArrowheads="1"/>
            </p:cNvSpPr>
            <p:nvPr/>
          </p:nvSpPr>
          <p:spPr bwMode="auto">
            <a:xfrm rot="5400013">
              <a:off x="4428329" y="6096077"/>
              <a:ext cx="417515" cy="389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ts val="83"/>
                </a:spcBef>
              </a:pPr>
              <a:endParaRPr lang="en-US" altLang="en-US" sz="1485"/>
            </a:p>
          </p:txBody>
        </p:sp>
        <p:sp>
          <p:nvSpPr>
            <p:cNvPr id="7" name="Text Box 164"/>
            <p:cNvSpPr txBox="1">
              <a:spLocks noChangeArrowheads="1"/>
            </p:cNvSpPr>
            <p:nvPr/>
          </p:nvSpPr>
          <p:spPr bwMode="auto">
            <a:xfrm rot="5239824">
              <a:off x="4267397" y="6149835"/>
              <a:ext cx="718753" cy="26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ts val="495"/>
                </a:spcBef>
              </a:pPr>
              <a:r>
                <a:rPr lang="en-GB" altLang="en-US" sz="825" dirty="0"/>
                <a:t>IN/OUT</a:t>
              </a:r>
              <a:endParaRPr lang="en-US" altLang="en-US" sz="825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944179" y="3831840"/>
            <a:ext cx="31290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3539" y="4993224"/>
            <a:ext cx="27137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/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61576" y="2180370"/>
            <a:ext cx="31771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68977" y="3689159"/>
            <a:ext cx="29687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9973" y="2015324"/>
            <a:ext cx="36667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/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47513" y="3843025"/>
            <a:ext cx="28245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F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5567250" y="3420488"/>
            <a:ext cx="205347" cy="3314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2875050" y="3537910"/>
            <a:ext cx="136712" cy="3523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H="1">
            <a:off x="5796604" y="2201877"/>
            <a:ext cx="383603" cy="1434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3356084" y="2529520"/>
            <a:ext cx="99667" cy="3085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H="1" flipV="1">
            <a:off x="4640733" y="3819979"/>
            <a:ext cx="357633" cy="1521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H="1" flipV="1">
            <a:off x="3398728" y="4706697"/>
            <a:ext cx="249142" cy="3476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  <a:endCxn id="41" idx="0"/>
          </p:cNvCxnSpPr>
          <p:nvPr/>
        </p:nvCxnSpPr>
        <p:spPr>
          <a:xfrm>
            <a:off x="5422522" y="3623098"/>
            <a:ext cx="350076" cy="1985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6027742" y="2004183"/>
            <a:ext cx="246376" cy="49810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 flipV="1">
            <a:off x="3388067" y="4893214"/>
            <a:ext cx="385389" cy="2650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endCxn id="46" idx="4"/>
          </p:cNvCxnSpPr>
          <p:nvPr/>
        </p:nvCxnSpPr>
        <p:spPr>
          <a:xfrm flipV="1">
            <a:off x="2800234" y="3734900"/>
            <a:ext cx="466902" cy="1491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  <a:endCxn id="42" idx="0"/>
          </p:cNvCxnSpPr>
          <p:nvPr/>
        </p:nvCxnSpPr>
        <p:spPr>
          <a:xfrm flipH="1">
            <a:off x="4819799" y="3741021"/>
            <a:ext cx="250833" cy="4063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H="1" flipV="1">
            <a:off x="3248066" y="2508781"/>
            <a:ext cx="424823" cy="1943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 rot="11372960">
            <a:off x="5225952" y="2777103"/>
            <a:ext cx="524387" cy="803156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39" name="Isosceles Triangle 38"/>
          <p:cNvSpPr/>
          <p:nvPr/>
        </p:nvSpPr>
        <p:spPr>
          <a:xfrm rot="206338">
            <a:off x="4966422" y="4460264"/>
            <a:ext cx="524387" cy="75438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0" name="Isosceles Triangle 39"/>
          <p:cNvSpPr/>
          <p:nvPr/>
        </p:nvSpPr>
        <p:spPr>
          <a:xfrm rot="18146757">
            <a:off x="5811949" y="4035327"/>
            <a:ext cx="524387" cy="75438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1" name="Isosceles Triangle 40"/>
          <p:cNvSpPr/>
          <p:nvPr/>
        </p:nvSpPr>
        <p:spPr>
          <a:xfrm rot="14344393">
            <a:off x="5850062" y="3222239"/>
            <a:ext cx="524387" cy="791904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2" name="Isosceles Triangle 41"/>
          <p:cNvSpPr/>
          <p:nvPr/>
        </p:nvSpPr>
        <p:spPr>
          <a:xfrm rot="4336549">
            <a:off x="4198320" y="3884997"/>
            <a:ext cx="524387" cy="75438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3" name="Isosceles Triangle 42"/>
          <p:cNvSpPr/>
          <p:nvPr/>
        </p:nvSpPr>
        <p:spPr>
          <a:xfrm rot="10193441">
            <a:off x="4586204" y="1912489"/>
            <a:ext cx="524387" cy="64627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4" name="Isosceles Triangle 43"/>
          <p:cNvSpPr/>
          <p:nvPr/>
        </p:nvSpPr>
        <p:spPr>
          <a:xfrm rot="2109785">
            <a:off x="3909305" y="5149658"/>
            <a:ext cx="524387" cy="637935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5" name="Isosceles Triangle 44"/>
          <p:cNvSpPr/>
          <p:nvPr/>
        </p:nvSpPr>
        <p:spPr>
          <a:xfrm rot="8223566">
            <a:off x="4509886" y="3043298"/>
            <a:ext cx="524387" cy="754380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6" name="Isosceles Triangle 45"/>
          <p:cNvSpPr/>
          <p:nvPr/>
        </p:nvSpPr>
        <p:spPr>
          <a:xfrm rot="6451317">
            <a:off x="3388454" y="3261640"/>
            <a:ext cx="524387" cy="638783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cxnSp>
        <p:nvCxnSpPr>
          <p:cNvPr id="50" name="Straight Connector 49"/>
          <p:cNvCxnSpPr/>
          <p:nvPr/>
        </p:nvCxnSpPr>
        <p:spPr>
          <a:xfrm rot="6946891" flipV="1">
            <a:off x="3060404" y="4678989"/>
            <a:ext cx="308192" cy="48279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6946891" flipH="1" flipV="1">
            <a:off x="5668513" y="1702380"/>
            <a:ext cx="179523" cy="5559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6946891" flipH="1" flipV="1">
            <a:off x="3945274" y="2682653"/>
            <a:ext cx="458392" cy="2320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6946891" flipV="1">
            <a:off x="3500556" y="4413711"/>
            <a:ext cx="333435" cy="45908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6946891" flipV="1">
            <a:off x="6331788" y="2409354"/>
            <a:ext cx="194608" cy="50315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</p:cNvCxnSpPr>
          <p:nvPr/>
        </p:nvCxnSpPr>
        <p:spPr>
          <a:xfrm flipH="1">
            <a:off x="3012068" y="2508780"/>
            <a:ext cx="223990" cy="46754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6946891" flipV="1">
            <a:off x="2615943" y="3980173"/>
            <a:ext cx="413989" cy="30679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6946891" flipH="1" flipV="1">
            <a:off x="3595561" y="2400639"/>
            <a:ext cx="556292" cy="22039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42F9CDA-C6A2-436B-8C1C-3D2EF50A7E9A}"/>
              </a:ext>
            </a:extLst>
          </p:cNvPr>
          <p:cNvCxnSpPr>
            <a:cxnSpLocks/>
          </p:cNvCxnSpPr>
          <p:nvPr/>
        </p:nvCxnSpPr>
        <p:spPr>
          <a:xfrm rot="5618235">
            <a:off x="2079159" y="3295887"/>
            <a:ext cx="504870" cy="5345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89B816B7-6AA7-44C8-AE80-44A505C47664}"/>
              </a:ext>
            </a:extLst>
          </p:cNvPr>
          <p:cNvSpPr txBox="1"/>
          <p:nvPr/>
        </p:nvSpPr>
        <p:spPr>
          <a:xfrm>
            <a:off x="694109" y="1338863"/>
            <a:ext cx="1487941" cy="77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5" dirty="0"/>
              <a:t>FEI    A-F Intermediate A-E</a:t>
            </a:r>
          </a:p>
          <a:p>
            <a:endParaRPr lang="en-US" sz="1485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F0908CF-408F-4EC3-8981-3DBC7B78C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860" y="597086"/>
            <a:ext cx="1168389" cy="6980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899BB1B5-A747-40F2-94D2-2E64402BF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85" y="6377130"/>
            <a:ext cx="1015269" cy="93759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82E333B-44A5-4117-9686-D0C16BCAD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5749959"/>
            <a:ext cx="2163675" cy="189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7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4F842-26AD-4A04-9401-D39C16EA2B78}"/>
              </a:ext>
            </a:extLst>
          </p:cNvPr>
          <p:cNvSpPr txBox="1"/>
          <p:nvPr/>
        </p:nvSpPr>
        <p:spPr>
          <a:xfrm>
            <a:off x="639550" y="791154"/>
            <a:ext cx="146578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10" b="1" dirty="0"/>
              <a:t>Obstacle 3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-5400000">
            <a:off x="7305150" y="6129990"/>
            <a:ext cx="639464" cy="658772"/>
            <a:chOff x="4442184" y="5842944"/>
            <a:chExt cx="776878" cy="79947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4775508" y="6227737"/>
              <a:ext cx="432994" cy="397372"/>
              <a:chOff x="4775508" y="6227737"/>
              <a:chExt cx="432994" cy="397372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4776705" y="6227737"/>
                <a:ext cx="431797" cy="193391"/>
                <a:chOff x="4776705" y="6227737"/>
                <a:chExt cx="431797" cy="193391"/>
              </a:xfrm>
            </p:grpSpPr>
            <p:sp>
              <p:nvSpPr>
                <p:cNvPr id="18" name="AutoShape 151"/>
                <p:cNvSpPr>
                  <a:spLocks/>
                </p:cNvSpPr>
                <p:nvPr/>
              </p:nvSpPr>
              <p:spPr bwMode="auto">
                <a:xfrm rot="-6768804">
                  <a:off x="5026637" y="6227737"/>
                  <a:ext cx="142875" cy="142875"/>
                </a:xfrm>
                <a:custGeom>
                  <a:avLst/>
                  <a:gdLst>
                    <a:gd name="T0" fmla="*/ 71438 w 142875"/>
                    <a:gd name="T1" fmla="*/ 0 h 142875"/>
                    <a:gd name="T2" fmla="*/ 142875 w 142875"/>
                    <a:gd name="T3" fmla="*/ 71438 h 142875"/>
                    <a:gd name="T4" fmla="*/ 71438 w 142875"/>
                    <a:gd name="T5" fmla="*/ 142875 h 142875"/>
                    <a:gd name="T6" fmla="*/ 0 w 142875"/>
                    <a:gd name="T7" fmla="*/ 71438 h 142875"/>
                    <a:gd name="T8" fmla="*/ 0 w 142875"/>
                    <a:gd name="T9" fmla="*/ 0 h 142875"/>
                    <a:gd name="T10" fmla="*/ 0 w 142875"/>
                    <a:gd name="T11" fmla="*/ 142875 h 142875"/>
                    <a:gd name="T12" fmla="*/ 142875 w 142875"/>
                    <a:gd name="T13" fmla="*/ 142875 h 142875"/>
                    <a:gd name="T14" fmla="*/ 71437 w 142875"/>
                    <a:gd name="T15" fmla="*/ 71437 h 142875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3344 h 142875"/>
                    <a:gd name="T26" fmla="*/ 83344 w 142875"/>
                    <a:gd name="T27" fmla="*/ 130969 h 1428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2875">
                      <a:moveTo>
                        <a:pt x="0" y="142875"/>
                      </a:moveTo>
                      <a:lnTo>
                        <a:pt x="0" y="0"/>
                      </a:lnTo>
                      <a:lnTo>
                        <a:pt x="142875" y="142875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9" name="Line 152"/>
                <p:cNvSpPr>
                  <a:spLocks/>
                </p:cNvSpPr>
                <p:nvPr/>
              </p:nvSpPr>
              <p:spPr bwMode="auto">
                <a:xfrm rot="4031205">
                  <a:off x="4992604" y="6205229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4775508" y="6431753"/>
                <a:ext cx="431797" cy="193356"/>
                <a:chOff x="4775508" y="6431753"/>
                <a:chExt cx="431797" cy="193356"/>
              </a:xfrm>
            </p:grpSpPr>
            <p:sp>
              <p:nvSpPr>
                <p:cNvPr id="16" name="AutoShape 154"/>
                <p:cNvSpPr>
                  <a:spLocks/>
                </p:cNvSpPr>
                <p:nvPr/>
              </p:nvSpPr>
              <p:spPr bwMode="auto">
                <a:xfrm rot="-9508860">
                  <a:off x="5028277" y="6480643"/>
                  <a:ext cx="142875" cy="144466"/>
                </a:xfrm>
                <a:custGeom>
                  <a:avLst/>
                  <a:gdLst>
                    <a:gd name="T0" fmla="*/ 71438 w 142875"/>
                    <a:gd name="T1" fmla="*/ 0 h 144466"/>
                    <a:gd name="T2" fmla="*/ 142875 w 142875"/>
                    <a:gd name="T3" fmla="*/ 72233 h 144466"/>
                    <a:gd name="T4" fmla="*/ 71438 w 142875"/>
                    <a:gd name="T5" fmla="*/ 144466 h 144466"/>
                    <a:gd name="T6" fmla="*/ 0 w 142875"/>
                    <a:gd name="T7" fmla="*/ 72233 h 144466"/>
                    <a:gd name="T8" fmla="*/ 0 w 142875"/>
                    <a:gd name="T9" fmla="*/ 0 h 144466"/>
                    <a:gd name="T10" fmla="*/ 0 w 142875"/>
                    <a:gd name="T11" fmla="*/ 144466 h 144466"/>
                    <a:gd name="T12" fmla="*/ 142875 w 142875"/>
                    <a:gd name="T13" fmla="*/ 144466 h 144466"/>
                    <a:gd name="T14" fmla="*/ 71437 w 142875"/>
                    <a:gd name="T15" fmla="*/ 72233 h 144466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4272 h 144466"/>
                    <a:gd name="T26" fmla="*/ 83344 w 142875"/>
                    <a:gd name="T27" fmla="*/ 132427 h 1444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4466">
                      <a:moveTo>
                        <a:pt x="0" y="144466"/>
                      </a:moveTo>
                      <a:lnTo>
                        <a:pt x="0" y="0"/>
                      </a:lnTo>
                      <a:lnTo>
                        <a:pt x="142875" y="144466"/>
                      </a:lnTo>
                      <a:lnTo>
                        <a:pt x="0" y="144466"/>
                      </a:lnTo>
                      <a:close/>
                    </a:path>
                  </a:pathLst>
                </a:custGeom>
                <a:solidFill>
                  <a:srgbClr val="C90D1A"/>
                </a:solidFill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7" name="Line 155"/>
                <p:cNvSpPr>
                  <a:spLocks/>
                </p:cNvSpPr>
                <p:nvPr/>
              </p:nvSpPr>
              <p:spPr bwMode="auto">
                <a:xfrm rot="6691162">
                  <a:off x="4991407" y="6215854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</p:grp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775508" y="5842944"/>
              <a:ext cx="443554" cy="421799"/>
              <a:chOff x="4775508" y="5842944"/>
              <a:chExt cx="443554" cy="421799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4776705" y="5842944"/>
                <a:ext cx="442357" cy="217819"/>
                <a:chOff x="4776705" y="5842944"/>
                <a:chExt cx="442357" cy="217819"/>
              </a:xfrm>
            </p:grpSpPr>
            <p:sp>
              <p:nvSpPr>
                <p:cNvPr id="12" name="AutoShape 158"/>
                <p:cNvSpPr>
                  <a:spLocks/>
                </p:cNvSpPr>
                <p:nvPr/>
              </p:nvSpPr>
              <p:spPr bwMode="auto">
                <a:xfrm rot="-6768804">
                  <a:off x="5076187" y="5842944"/>
                  <a:ext cx="142875" cy="142875"/>
                </a:xfrm>
                <a:custGeom>
                  <a:avLst/>
                  <a:gdLst>
                    <a:gd name="T0" fmla="*/ 71438 w 142875"/>
                    <a:gd name="T1" fmla="*/ 0 h 142875"/>
                    <a:gd name="T2" fmla="*/ 142875 w 142875"/>
                    <a:gd name="T3" fmla="*/ 71438 h 142875"/>
                    <a:gd name="T4" fmla="*/ 71438 w 142875"/>
                    <a:gd name="T5" fmla="*/ 142875 h 142875"/>
                    <a:gd name="T6" fmla="*/ 0 w 142875"/>
                    <a:gd name="T7" fmla="*/ 71438 h 142875"/>
                    <a:gd name="T8" fmla="*/ 0 w 142875"/>
                    <a:gd name="T9" fmla="*/ 0 h 142875"/>
                    <a:gd name="T10" fmla="*/ 0 w 142875"/>
                    <a:gd name="T11" fmla="*/ 142875 h 142875"/>
                    <a:gd name="T12" fmla="*/ 142875 w 142875"/>
                    <a:gd name="T13" fmla="*/ 142875 h 142875"/>
                    <a:gd name="T14" fmla="*/ 71437 w 142875"/>
                    <a:gd name="T15" fmla="*/ 71437 h 142875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3344 h 142875"/>
                    <a:gd name="T26" fmla="*/ 83344 w 142875"/>
                    <a:gd name="T27" fmla="*/ 130969 h 1428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2875">
                      <a:moveTo>
                        <a:pt x="0" y="142875"/>
                      </a:moveTo>
                      <a:lnTo>
                        <a:pt x="0" y="0"/>
                      </a:lnTo>
                      <a:lnTo>
                        <a:pt x="142875" y="142875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3" name="Line 159"/>
                <p:cNvSpPr>
                  <a:spLocks/>
                </p:cNvSpPr>
                <p:nvPr/>
              </p:nvSpPr>
              <p:spPr bwMode="auto">
                <a:xfrm rot="4031205">
                  <a:off x="4992604" y="5844864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4775508" y="6071388"/>
                <a:ext cx="431797" cy="193355"/>
                <a:chOff x="4775508" y="6071388"/>
                <a:chExt cx="431797" cy="193355"/>
              </a:xfrm>
            </p:grpSpPr>
            <p:sp>
              <p:nvSpPr>
                <p:cNvPr id="10" name="AutoShape 161"/>
                <p:cNvSpPr>
                  <a:spLocks/>
                </p:cNvSpPr>
                <p:nvPr/>
              </p:nvSpPr>
              <p:spPr bwMode="auto">
                <a:xfrm rot="-9508860">
                  <a:off x="5028277" y="6120277"/>
                  <a:ext cx="142875" cy="144466"/>
                </a:xfrm>
                <a:custGeom>
                  <a:avLst/>
                  <a:gdLst>
                    <a:gd name="T0" fmla="*/ 71438 w 142875"/>
                    <a:gd name="T1" fmla="*/ 0 h 144466"/>
                    <a:gd name="T2" fmla="*/ 142875 w 142875"/>
                    <a:gd name="T3" fmla="*/ 72233 h 144466"/>
                    <a:gd name="T4" fmla="*/ 71438 w 142875"/>
                    <a:gd name="T5" fmla="*/ 144466 h 144466"/>
                    <a:gd name="T6" fmla="*/ 0 w 142875"/>
                    <a:gd name="T7" fmla="*/ 72233 h 144466"/>
                    <a:gd name="T8" fmla="*/ 0 w 142875"/>
                    <a:gd name="T9" fmla="*/ 0 h 144466"/>
                    <a:gd name="T10" fmla="*/ 0 w 142875"/>
                    <a:gd name="T11" fmla="*/ 144466 h 144466"/>
                    <a:gd name="T12" fmla="*/ 142875 w 142875"/>
                    <a:gd name="T13" fmla="*/ 144466 h 144466"/>
                    <a:gd name="T14" fmla="*/ 71437 w 142875"/>
                    <a:gd name="T15" fmla="*/ 72233 h 144466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4272 h 144466"/>
                    <a:gd name="T26" fmla="*/ 83344 w 142875"/>
                    <a:gd name="T27" fmla="*/ 132427 h 1444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4466">
                      <a:moveTo>
                        <a:pt x="0" y="144466"/>
                      </a:moveTo>
                      <a:lnTo>
                        <a:pt x="0" y="0"/>
                      </a:lnTo>
                      <a:lnTo>
                        <a:pt x="142875" y="144466"/>
                      </a:lnTo>
                      <a:lnTo>
                        <a:pt x="0" y="144466"/>
                      </a:lnTo>
                      <a:close/>
                    </a:path>
                  </a:pathLst>
                </a:custGeom>
                <a:solidFill>
                  <a:srgbClr val="C90D1A"/>
                </a:solidFill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1" name="Line 162"/>
                <p:cNvSpPr>
                  <a:spLocks/>
                </p:cNvSpPr>
                <p:nvPr/>
              </p:nvSpPr>
              <p:spPr bwMode="auto">
                <a:xfrm rot="6691162">
                  <a:off x="4991407" y="5855489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</p:grpSp>
        <p:sp>
          <p:nvSpPr>
            <p:cNvPr id="6" name="Text Box 163"/>
            <p:cNvSpPr txBox="1">
              <a:spLocks noChangeArrowheads="1"/>
            </p:cNvSpPr>
            <p:nvPr/>
          </p:nvSpPr>
          <p:spPr bwMode="auto">
            <a:xfrm rot="5400013">
              <a:off x="4428329" y="6096077"/>
              <a:ext cx="417515" cy="389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ts val="83"/>
                </a:spcBef>
              </a:pPr>
              <a:endParaRPr lang="en-US" altLang="en-US" sz="1485"/>
            </a:p>
          </p:txBody>
        </p:sp>
        <p:sp>
          <p:nvSpPr>
            <p:cNvPr id="7" name="Text Box 164"/>
            <p:cNvSpPr txBox="1">
              <a:spLocks noChangeArrowheads="1"/>
            </p:cNvSpPr>
            <p:nvPr/>
          </p:nvSpPr>
          <p:spPr bwMode="auto">
            <a:xfrm rot="5239824">
              <a:off x="4267397" y="6149835"/>
              <a:ext cx="718753" cy="26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ts val="495"/>
                </a:spcBef>
              </a:pPr>
              <a:r>
                <a:rPr lang="en-GB" altLang="en-US" sz="825" dirty="0"/>
                <a:t>IN/OUT</a:t>
              </a:r>
              <a:endParaRPr lang="en-US" altLang="en-US" sz="825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36265" y="2636757"/>
            <a:ext cx="31290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2853" y="2710506"/>
            <a:ext cx="29687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60015" y="4958168"/>
            <a:ext cx="30328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41176" y="4858910"/>
            <a:ext cx="31771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45694" y="3548588"/>
            <a:ext cx="28725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96527" y="2021771"/>
            <a:ext cx="28245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F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5781828" y="3021123"/>
            <a:ext cx="0" cy="353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747991" y="3844399"/>
            <a:ext cx="0" cy="3300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3592176" y="2785586"/>
            <a:ext cx="405284" cy="128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H="1">
            <a:off x="7320972" y="5023955"/>
            <a:ext cx="4202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3538975" y="5304417"/>
            <a:ext cx="11727" cy="3898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>
            <a:off x="7320972" y="2351758"/>
            <a:ext cx="0" cy="3756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endCxn id="42" idx="2"/>
          </p:cNvCxnSpPr>
          <p:nvPr/>
        </p:nvCxnSpPr>
        <p:spPr>
          <a:xfrm flipV="1">
            <a:off x="2407004" y="3908267"/>
            <a:ext cx="681973" cy="343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  <a:stCxn id="86" idx="3"/>
            <a:endCxn id="87" idx="1"/>
          </p:cNvCxnSpPr>
          <p:nvPr/>
        </p:nvCxnSpPr>
        <p:spPr>
          <a:xfrm flipV="1">
            <a:off x="5434849" y="3104453"/>
            <a:ext cx="693959" cy="15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endCxn id="58" idx="6"/>
          </p:cNvCxnSpPr>
          <p:nvPr/>
        </p:nvCxnSpPr>
        <p:spPr>
          <a:xfrm>
            <a:off x="3892865" y="2381408"/>
            <a:ext cx="12514" cy="74291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  <a:endCxn id="57" idx="7"/>
          </p:cNvCxnSpPr>
          <p:nvPr/>
        </p:nvCxnSpPr>
        <p:spPr>
          <a:xfrm>
            <a:off x="7636556" y="4614307"/>
            <a:ext cx="33134" cy="7438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  <a:stCxn id="40" idx="6"/>
          </p:cNvCxnSpPr>
          <p:nvPr/>
        </p:nvCxnSpPr>
        <p:spPr>
          <a:xfrm flipV="1">
            <a:off x="3141476" y="5362844"/>
            <a:ext cx="703132" cy="186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  <a:endCxn id="53" idx="1"/>
          </p:cNvCxnSpPr>
          <p:nvPr/>
        </p:nvCxnSpPr>
        <p:spPr>
          <a:xfrm>
            <a:off x="6920129" y="2374414"/>
            <a:ext cx="706557" cy="192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03292507-176A-4DA5-BC00-77779E0200A0}"/>
              </a:ext>
            </a:extLst>
          </p:cNvPr>
          <p:cNvSpPr/>
          <p:nvPr/>
        </p:nvSpPr>
        <p:spPr>
          <a:xfrm>
            <a:off x="3097508" y="2365502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ABF4F4D-08FC-4B0F-B985-420CC78A9665}"/>
              </a:ext>
            </a:extLst>
          </p:cNvPr>
          <p:cNvSpPr/>
          <p:nvPr/>
        </p:nvSpPr>
        <p:spPr>
          <a:xfrm>
            <a:off x="3088979" y="5356080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9A66F53-C2BC-42CC-80D8-827F80D4B064}"/>
              </a:ext>
            </a:extLst>
          </p:cNvPr>
          <p:cNvSpPr/>
          <p:nvPr/>
        </p:nvSpPr>
        <p:spPr>
          <a:xfrm>
            <a:off x="3087584" y="3110804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69F1739-36E8-451E-955C-4F9567580DBA}"/>
              </a:ext>
            </a:extLst>
          </p:cNvPr>
          <p:cNvSpPr/>
          <p:nvPr/>
        </p:nvSpPr>
        <p:spPr>
          <a:xfrm>
            <a:off x="3088978" y="3882858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D939160-B0C7-4DD9-ABC9-7A8FCC77C1B3}"/>
              </a:ext>
            </a:extLst>
          </p:cNvPr>
          <p:cNvSpPr/>
          <p:nvPr/>
        </p:nvSpPr>
        <p:spPr>
          <a:xfrm>
            <a:off x="3087584" y="4641013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0F2EF2A-2A3F-46C7-AB64-50AAF71CDB65}"/>
              </a:ext>
            </a:extLst>
          </p:cNvPr>
          <p:cNvSpPr/>
          <p:nvPr/>
        </p:nvSpPr>
        <p:spPr>
          <a:xfrm>
            <a:off x="6860127" y="2358817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464E1E4-B02C-4F71-9F5F-FF37683186D5}"/>
              </a:ext>
            </a:extLst>
          </p:cNvPr>
          <p:cNvSpPr/>
          <p:nvPr/>
        </p:nvSpPr>
        <p:spPr>
          <a:xfrm>
            <a:off x="6860978" y="3098910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44122BE-E0DE-4342-BBD0-C9C7FD588CC1}"/>
              </a:ext>
            </a:extLst>
          </p:cNvPr>
          <p:cNvSpPr/>
          <p:nvPr/>
        </p:nvSpPr>
        <p:spPr>
          <a:xfrm>
            <a:off x="6875843" y="3857448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917B425-76FF-48CE-ABF9-1DD232C66CFD}"/>
              </a:ext>
            </a:extLst>
          </p:cNvPr>
          <p:cNvSpPr/>
          <p:nvPr/>
        </p:nvSpPr>
        <p:spPr>
          <a:xfrm>
            <a:off x="6862784" y="4611734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0A29F36-D617-4FA9-AF74-A25520F7E46A}"/>
              </a:ext>
            </a:extLst>
          </p:cNvPr>
          <p:cNvSpPr/>
          <p:nvPr/>
        </p:nvSpPr>
        <p:spPr>
          <a:xfrm>
            <a:off x="6860126" y="5362765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B7E5663-123F-47A7-8987-1D63F4B86C0D}"/>
              </a:ext>
            </a:extLst>
          </p:cNvPr>
          <p:cNvSpPr/>
          <p:nvPr/>
        </p:nvSpPr>
        <p:spPr>
          <a:xfrm>
            <a:off x="3864245" y="2351758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746F61E-F7F6-4E40-B71A-13CC8F59FC45}"/>
              </a:ext>
            </a:extLst>
          </p:cNvPr>
          <p:cNvSpPr/>
          <p:nvPr/>
        </p:nvSpPr>
        <p:spPr>
          <a:xfrm>
            <a:off x="4622715" y="2358816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718C92C-7580-4B1D-94FA-39C16DBBFB41}"/>
              </a:ext>
            </a:extLst>
          </p:cNvPr>
          <p:cNvSpPr/>
          <p:nvPr/>
        </p:nvSpPr>
        <p:spPr>
          <a:xfrm>
            <a:off x="5394922" y="2371905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41C2996-FB05-45AD-B001-22EAC24830D7}"/>
              </a:ext>
            </a:extLst>
          </p:cNvPr>
          <p:cNvSpPr/>
          <p:nvPr/>
        </p:nvSpPr>
        <p:spPr>
          <a:xfrm>
            <a:off x="6142379" y="2358816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2FC12C1-B7ED-4909-9387-576BBC882098}"/>
              </a:ext>
            </a:extLst>
          </p:cNvPr>
          <p:cNvSpPr/>
          <p:nvPr/>
        </p:nvSpPr>
        <p:spPr>
          <a:xfrm>
            <a:off x="7618998" y="2386195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CD9466B-F2E4-4E2F-A2C2-646134AEA19E}"/>
              </a:ext>
            </a:extLst>
          </p:cNvPr>
          <p:cNvSpPr/>
          <p:nvPr/>
        </p:nvSpPr>
        <p:spPr>
          <a:xfrm>
            <a:off x="7624882" y="3121509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4423D92-4EFB-4262-860F-A661580400F8}"/>
              </a:ext>
            </a:extLst>
          </p:cNvPr>
          <p:cNvSpPr/>
          <p:nvPr/>
        </p:nvSpPr>
        <p:spPr>
          <a:xfrm>
            <a:off x="7615651" y="3857448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41A978F-27CE-41DD-B907-DAE385BC2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864" y="4603465"/>
            <a:ext cx="65385" cy="60355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5B906579-6526-4035-AD21-1FC609230DEB}"/>
              </a:ext>
            </a:extLst>
          </p:cNvPr>
          <p:cNvSpPr/>
          <p:nvPr/>
        </p:nvSpPr>
        <p:spPr>
          <a:xfrm>
            <a:off x="7624882" y="5350689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1B76E7A-1BBF-4DCE-A5BA-0B3426743D37}"/>
              </a:ext>
            </a:extLst>
          </p:cNvPr>
          <p:cNvSpPr/>
          <p:nvPr/>
        </p:nvSpPr>
        <p:spPr>
          <a:xfrm>
            <a:off x="3852883" y="3098910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DE370AA-2EE4-449F-A7C2-E70959977455}"/>
              </a:ext>
            </a:extLst>
          </p:cNvPr>
          <p:cNvSpPr/>
          <p:nvPr/>
        </p:nvSpPr>
        <p:spPr>
          <a:xfrm>
            <a:off x="4627056" y="3098910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FB3BBBE-8F62-45EA-B6BE-76C0994A9D7F}"/>
              </a:ext>
            </a:extLst>
          </p:cNvPr>
          <p:cNvSpPr/>
          <p:nvPr/>
        </p:nvSpPr>
        <p:spPr>
          <a:xfrm>
            <a:off x="3878497" y="3879535"/>
            <a:ext cx="38244" cy="377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6E36D01-C2D9-4E46-B4D2-FBF3699F4DD0}"/>
              </a:ext>
            </a:extLst>
          </p:cNvPr>
          <p:cNvSpPr/>
          <p:nvPr/>
        </p:nvSpPr>
        <p:spPr>
          <a:xfrm>
            <a:off x="4622715" y="3866434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36BA36C-FBF6-4ABB-9B95-0D1E71BD4DB4}"/>
              </a:ext>
            </a:extLst>
          </p:cNvPr>
          <p:cNvSpPr/>
          <p:nvPr/>
        </p:nvSpPr>
        <p:spPr>
          <a:xfrm>
            <a:off x="3852248" y="4641013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AD2BFFB-E6E6-4025-BCC5-E24694889EAC}"/>
              </a:ext>
            </a:extLst>
          </p:cNvPr>
          <p:cNvSpPr/>
          <p:nvPr/>
        </p:nvSpPr>
        <p:spPr>
          <a:xfrm>
            <a:off x="4601657" y="4641013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C4922AA-D843-465F-8BB3-8EB129F3E521}"/>
              </a:ext>
            </a:extLst>
          </p:cNvPr>
          <p:cNvSpPr/>
          <p:nvPr/>
        </p:nvSpPr>
        <p:spPr>
          <a:xfrm>
            <a:off x="3852249" y="5344031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FB21BDC-B8F3-4CFB-B396-4F901B075707}"/>
              </a:ext>
            </a:extLst>
          </p:cNvPr>
          <p:cNvSpPr/>
          <p:nvPr/>
        </p:nvSpPr>
        <p:spPr>
          <a:xfrm>
            <a:off x="4596466" y="5348641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3EDE853-C1B4-42D5-9230-BA9373936918}"/>
              </a:ext>
            </a:extLst>
          </p:cNvPr>
          <p:cNvSpPr/>
          <p:nvPr/>
        </p:nvSpPr>
        <p:spPr>
          <a:xfrm>
            <a:off x="5389134" y="5356079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F1AB44D-DE5A-47AA-9865-EAE9B66B0586}"/>
              </a:ext>
            </a:extLst>
          </p:cNvPr>
          <p:cNvSpPr/>
          <p:nvPr/>
        </p:nvSpPr>
        <p:spPr>
          <a:xfrm>
            <a:off x="6131185" y="5356079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CBCC0B30-4909-4D87-B04F-906B3CE6DEA7}"/>
              </a:ext>
            </a:extLst>
          </p:cNvPr>
          <p:cNvSpPr/>
          <p:nvPr/>
        </p:nvSpPr>
        <p:spPr>
          <a:xfrm>
            <a:off x="5392790" y="3857447"/>
            <a:ext cx="49644" cy="9390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1979BCE4-A8D5-406B-958E-EE50AB7CF482}"/>
              </a:ext>
            </a:extLst>
          </p:cNvPr>
          <p:cNvSpPr/>
          <p:nvPr/>
        </p:nvSpPr>
        <p:spPr>
          <a:xfrm>
            <a:off x="6128808" y="3857447"/>
            <a:ext cx="49644" cy="9390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CFA95F7-C798-4644-A0EF-4CCA2A6FD4E3}"/>
              </a:ext>
            </a:extLst>
          </p:cNvPr>
          <p:cNvSpPr/>
          <p:nvPr/>
        </p:nvSpPr>
        <p:spPr>
          <a:xfrm>
            <a:off x="5388709" y="4626155"/>
            <a:ext cx="49644" cy="9390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B5D54AB-3C67-4783-888D-2BF7E80D0FF4}"/>
              </a:ext>
            </a:extLst>
          </p:cNvPr>
          <p:cNvSpPr/>
          <p:nvPr/>
        </p:nvSpPr>
        <p:spPr>
          <a:xfrm>
            <a:off x="6132471" y="4614306"/>
            <a:ext cx="49644" cy="9390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3BF08C4A-CE6C-48E5-AD49-915146B6A73C}"/>
              </a:ext>
            </a:extLst>
          </p:cNvPr>
          <p:cNvSpPr/>
          <p:nvPr/>
        </p:nvSpPr>
        <p:spPr>
          <a:xfrm>
            <a:off x="5385205" y="3059025"/>
            <a:ext cx="49644" cy="9390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8823AFDD-FA3A-4242-A1D4-3FFD1933D788}"/>
              </a:ext>
            </a:extLst>
          </p:cNvPr>
          <p:cNvSpPr/>
          <p:nvPr/>
        </p:nvSpPr>
        <p:spPr>
          <a:xfrm>
            <a:off x="6128808" y="3057499"/>
            <a:ext cx="49644" cy="9390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5226A66-17B1-4206-A451-1CE1E5CEBBE7}"/>
              </a:ext>
            </a:extLst>
          </p:cNvPr>
          <p:cNvSpPr/>
          <p:nvPr/>
        </p:nvSpPr>
        <p:spPr>
          <a:xfrm>
            <a:off x="5369022" y="3021123"/>
            <a:ext cx="825854" cy="1712117"/>
          </a:xfrm>
          <a:prstGeom prst="rect">
            <a:avLst/>
          </a:prstGeom>
          <a:noFill/>
          <a:ln w="3175">
            <a:solidFill>
              <a:srgbClr val="C0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452018B-FFA3-40C4-875D-3C1AE6581413}"/>
              </a:ext>
            </a:extLst>
          </p:cNvPr>
          <p:cNvCxnSpPr>
            <a:cxnSpLocks/>
          </p:cNvCxnSpPr>
          <p:nvPr/>
        </p:nvCxnSpPr>
        <p:spPr>
          <a:xfrm flipV="1">
            <a:off x="3162739" y="2382254"/>
            <a:ext cx="694959" cy="8706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8DB0378-5A4B-457A-8FA4-605F53EC8FB3}"/>
              </a:ext>
            </a:extLst>
          </p:cNvPr>
          <p:cNvCxnSpPr>
            <a:cxnSpLocks/>
          </p:cNvCxnSpPr>
          <p:nvPr/>
        </p:nvCxnSpPr>
        <p:spPr>
          <a:xfrm flipV="1">
            <a:off x="3923441" y="3891842"/>
            <a:ext cx="683680" cy="6551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3CD6315-AD98-4A33-9F7C-36FF97D0F3FD}"/>
              </a:ext>
            </a:extLst>
          </p:cNvPr>
          <p:cNvCxnSpPr>
            <a:cxnSpLocks/>
          </p:cNvCxnSpPr>
          <p:nvPr/>
        </p:nvCxnSpPr>
        <p:spPr>
          <a:xfrm flipV="1">
            <a:off x="3150006" y="3127508"/>
            <a:ext cx="694959" cy="8706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24736AF-9CEC-4C83-BA9B-3749D14DD8B8}"/>
              </a:ext>
            </a:extLst>
          </p:cNvPr>
          <p:cNvCxnSpPr>
            <a:cxnSpLocks/>
          </p:cNvCxnSpPr>
          <p:nvPr/>
        </p:nvCxnSpPr>
        <p:spPr>
          <a:xfrm flipH="1" flipV="1">
            <a:off x="4648963" y="2425618"/>
            <a:ext cx="4341" cy="656807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A283FAF-BB3E-41B6-8FC1-0FACB4DBEFBC}"/>
              </a:ext>
            </a:extLst>
          </p:cNvPr>
          <p:cNvCxnSpPr>
            <a:cxnSpLocks/>
          </p:cNvCxnSpPr>
          <p:nvPr/>
        </p:nvCxnSpPr>
        <p:spPr>
          <a:xfrm>
            <a:off x="4675212" y="5378722"/>
            <a:ext cx="693585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C2239D1-1A15-4902-A40B-3C8CA11D1DBF}"/>
              </a:ext>
            </a:extLst>
          </p:cNvPr>
          <p:cNvCxnSpPr>
            <a:cxnSpLocks/>
          </p:cNvCxnSpPr>
          <p:nvPr/>
        </p:nvCxnSpPr>
        <p:spPr>
          <a:xfrm>
            <a:off x="3912631" y="5372178"/>
            <a:ext cx="675503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A76F5A8-5B05-44FA-9D64-09295789379C}"/>
              </a:ext>
            </a:extLst>
          </p:cNvPr>
          <p:cNvCxnSpPr>
            <a:cxnSpLocks/>
          </p:cNvCxnSpPr>
          <p:nvPr/>
        </p:nvCxnSpPr>
        <p:spPr>
          <a:xfrm>
            <a:off x="6194876" y="5378624"/>
            <a:ext cx="665250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9EA431E-E927-4323-913A-2DB649B5743C}"/>
              </a:ext>
            </a:extLst>
          </p:cNvPr>
          <p:cNvCxnSpPr>
            <a:cxnSpLocks/>
          </p:cNvCxnSpPr>
          <p:nvPr/>
        </p:nvCxnSpPr>
        <p:spPr>
          <a:xfrm flipV="1">
            <a:off x="6924038" y="5374232"/>
            <a:ext cx="694959" cy="8706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123CA20-4275-4CFB-8E03-0E0C6B0BE389}"/>
              </a:ext>
            </a:extLst>
          </p:cNvPr>
          <p:cNvCxnSpPr>
            <a:cxnSpLocks/>
          </p:cNvCxnSpPr>
          <p:nvPr/>
        </p:nvCxnSpPr>
        <p:spPr>
          <a:xfrm>
            <a:off x="5410027" y="3161623"/>
            <a:ext cx="0" cy="682776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F8DFD0C-743E-4C1C-9C2A-829353B6F0C6}"/>
              </a:ext>
            </a:extLst>
          </p:cNvPr>
          <p:cNvCxnSpPr>
            <a:cxnSpLocks/>
          </p:cNvCxnSpPr>
          <p:nvPr/>
        </p:nvCxnSpPr>
        <p:spPr>
          <a:xfrm>
            <a:off x="6163128" y="3962862"/>
            <a:ext cx="0" cy="611332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F63CECF-BFCA-4CC4-8A71-03D32DEEF8E7}"/>
              </a:ext>
            </a:extLst>
          </p:cNvPr>
          <p:cNvCxnSpPr>
            <a:cxnSpLocks/>
          </p:cNvCxnSpPr>
          <p:nvPr/>
        </p:nvCxnSpPr>
        <p:spPr>
          <a:xfrm>
            <a:off x="6214896" y="2377168"/>
            <a:ext cx="625210" cy="7057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83E63A0-D55F-486F-9EE3-5C20E0C6F53C}"/>
              </a:ext>
            </a:extLst>
          </p:cNvPr>
          <p:cNvCxnSpPr>
            <a:cxnSpLocks/>
          </p:cNvCxnSpPr>
          <p:nvPr/>
        </p:nvCxnSpPr>
        <p:spPr>
          <a:xfrm>
            <a:off x="7651129" y="2455386"/>
            <a:ext cx="0" cy="649068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9ABE829-2EA7-47D3-9EDB-2A17D43A79FC}"/>
              </a:ext>
            </a:extLst>
          </p:cNvPr>
          <p:cNvCxnSpPr>
            <a:cxnSpLocks/>
          </p:cNvCxnSpPr>
          <p:nvPr/>
        </p:nvCxnSpPr>
        <p:spPr>
          <a:xfrm flipH="1">
            <a:off x="3923441" y="4691831"/>
            <a:ext cx="664693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9CFC8EA-B809-4968-BA79-3E832DAA24D2}"/>
              </a:ext>
            </a:extLst>
          </p:cNvPr>
          <p:cNvCxnSpPr>
            <a:cxnSpLocks/>
          </p:cNvCxnSpPr>
          <p:nvPr/>
        </p:nvCxnSpPr>
        <p:spPr>
          <a:xfrm>
            <a:off x="3109693" y="4716965"/>
            <a:ext cx="8277" cy="613981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41AFA1F-FA3B-4D2A-8E55-366AB4074F7C}"/>
              </a:ext>
            </a:extLst>
          </p:cNvPr>
          <p:cNvCxnSpPr>
            <a:cxnSpLocks/>
          </p:cNvCxnSpPr>
          <p:nvPr/>
        </p:nvCxnSpPr>
        <p:spPr>
          <a:xfrm>
            <a:off x="7640220" y="3923798"/>
            <a:ext cx="3788" cy="663695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5BD86D7-4EE8-4A68-9B4F-52DEA74B5770}"/>
              </a:ext>
            </a:extLst>
          </p:cNvPr>
          <p:cNvCxnSpPr>
            <a:cxnSpLocks/>
          </p:cNvCxnSpPr>
          <p:nvPr/>
        </p:nvCxnSpPr>
        <p:spPr>
          <a:xfrm flipH="1">
            <a:off x="6889829" y="3923798"/>
            <a:ext cx="4782" cy="669148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18BA84E-A2EC-4AB4-999A-F58E4D0D2EAD}"/>
              </a:ext>
            </a:extLst>
          </p:cNvPr>
          <p:cNvCxnSpPr>
            <a:cxnSpLocks/>
          </p:cNvCxnSpPr>
          <p:nvPr/>
        </p:nvCxnSpPr>
        <p:spPr>
          <a:xfrm>
            <a:off x="5410027" y="4733240"/>
            <a:ext cx="0" cy="61079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B467733-3265-40B6-A36B-2B49B54AF84E}"/>
              </a:ext>
            </a:extLst>
          </p:cNvPr>
          <p:cNvCxnSpPr>
            <a:cxnSpLocks/>
          </p:cNvCxnSpPr>
          <p:nvPr/>
        </p:nvCxnSpPr>
        <p:spPr>
          <a:xfrm flipH="1" flipV="1">
            <a:off x="6880074" y="2425618"/>
            <a:ext cx="4341" cy="656807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709082F-98D9-4B89-8374-C3E9E19BDD6C}"/>
              </a:ext>
            </a:extLst>
          </p:cNvPr>
          <p:cNvCxnSpPr>
            <a:cxnSpLocks/>
          </p:cNvCxnSpPr>
          <p:nvPr/>
        </p:nvCxnSpPr>
        <p:spPr>
          <a:xfrm flipV="1">
            <a:off x="3157289" y="3898393"/>
            <a:ext cx="694959" cy="8706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BDD86D38-F6E1-4D47-A235-D11C3323D28C}"/>
              </a:ext>
            </a:extLst>
          </p:cNvPr>
          <p:cNvSpPr txBox="1"/>
          <p:nvPr/>
        </p:nvSpPr>
        <p:spPr>
          <a:xfrm>
            <a:off x="731477" y="1263978"/>
            <a:ext cx="1487941" cy="138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5" dirty="0"/>
              <a:t>FEI    A-F Intermediate A-E</a:t>
            </a:r>
          </a:p>
          <a:p>
            <a:r>
              <a:rPr lang="en-US" sz="1485" dirty="0"/>
              <a:t>Preliminary A-D</a:t>
            </a:r>
          </a:p>
          <a:p>
            <a:endParaRPr lang="en-US" sz="1485" dirty="0"/>
          </a:p>
          <a:p>
            <a:r>
              <a:rPr lang="en-US" sz="1000" dirty="0"/>
              <a:t>3 Dislodgeable Elements</a:t>
            </a:r>
          </a:p>
          <a:p>
            <a:endParaRPr lang="en-US" sz="1485" dirty="0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D120CD6-82DE-490D-9BBB-EEE14A663172}"/>
              </a:ext>
            </a:extLst>
          </p:cNvPr>
          <p:cNvCxnSpPr>
            <a:cxnSpLocks/>
          </p:cNvCxnSpPr>
          <p:nvPr/>
        </p:nvCxnSpPr>
        <p:spPr>
          <a:xfrm flipH="1" flipV="1">
            <a:off x="2369663" y="3144228"/>
            <a:ext cx="11359" cy="745709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>
            <a:extLst>
              <a:ext uri="{FF2B5EF4-FFF2-40B4-BE49-F238E27FC236}">
                <a16:creationId xmlns:a16="http://schemas.microsoft.com/office/drawing/2014/main" id="{CB7A85A0-29A4-45B9-BF08-885250E35782}"/>
              </a:ext>
            </a:extLst>
          </p:cNvPr>
          <p:cNvSpPr/>
          <p:nvPr/>
        </p:nvSpPr>
        <p:spPr>
          <a:xfrm>
            <a:off x="2358158" y="3082426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B65EA41-FBC9-4738-A54F-2A9E0169B52E}"/>
              </a:ext>
            </a:extLst>
          </p:cNvPr>
          <p:cNvSpPr/>
          <p:nvPr/>
        </p:nvSpPr>
        <p:spPr>
          <a:xfrm>
            <a:off x="2368572" y="3908267"/>
            <a:ext cx="52497" cy="508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A5B22DA-5F61-4356-9502-53828E935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860" y="597086"/>
            <a:ext cx="1168389" cy="698094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260F0626-5EE1-4930-8465-7F4400621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85" y="6377130"/>
            <a:ext cx="1015269" cy="937598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662D85B-5C40-4997-882F-697F6A5E4D7B}"/>
              </a:ext>
            </a:extLst>
          </p:cNvPr>
          <p:cNvGrpSpPr/>
          <p:nvPr/>
        </p:nvGrpSpPr>
        <p:grpSpPr>
          <a:xfrm>
            <a:off x="2135075" y="2186797"/>
            <a:ext cx="188595" cy="193899"/>
            <a:chOff x="7513395" y="2924530"/>
            <a:chExt cx="228600" cy="235029"/>
          </a:xfrm>
        </p:grpSpPr>
        <p:sp>
          <p:nvSpPr>
            <p:cNvPr id="108" name="5-Point Star 45">
              <a:extLst>
                <a:ext uri="{FF2B5EF4-FFF2-40B4-BE49-F238E27FC236}">
                  <a16:creationId xmlns:a16="http://schemas.microsoft.com/office/drawing/2014/main" id="{94F3E44B-342F-4B39-B278-2FBE85D6509B}"/>
                </a:ext>
              </a:extLst>
            </p:cNvPr>
            <p:cNvSpPr/>
            <p:nvPr/>
          </p:nvSpPr>
          <p:spPr>
            <a:xfrm>
              <a:off x="7534275" y="2924530"/>
              <a:ext cx="192087" cy="18573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85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212A752-2281-4E12-9D2A-89F9D65235BF}"/>
                </a:ext>
              </a:extLst>
            </p:cNvPr>
            <p:cNvSpPr txBox="1"/>
            <p:nvPr/>
          </p:nvSpPr>
          <p:spPr>
            <a:xfrm>
              <a:off x="7513395" y="2924530"/>
              <a:ext cx="228600" cy="23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5C94D5E-F1CE-40D4-B165-689128A37B16}"/>
              </a:ext>
            </a:extLst>
          </p:cNvPr>
          <p:cNvGrpSpPr/>
          <p:nvPr/>
        </p:nvGrpSpPr>
        <p:grpSpPr>
          <a:xfrm>
            <a:off x="2291417" y="2872091"/>
            <a:ext cx="188595" cy="193899"/>
            <a:chOff x="7513395" y="2924530"/>
            <a:chExt cx="228600" cy="235029"/>
          </a:xfrm>
        </p:grpSpPr>
        <p:sp>
          <p:nvSpPr>
            <p:cNvPr id="113" name="5-Point Star 45">
              <a:extLst>
                <a:ext uri="{FF2B5EF4-FFF2-40B4-BE49-F238E27FC236}">
                  <a16:creationId xmlns:a16="http://schemas.microsoft.com/office/drawing/2014/main" id="{9E066F2B-6AE1-45B0-A047-944C72DCAFEE}"/>
                </a:ext>
              </a:extLst>
            </p:cNvPr>
            <p:cNvSpPr/>
            <p:nvPr/>
          </p:nvSpPr>
          <p:spPr>
            <a:xfrm>
              <a:off x="7534275" y="2924530"/>
              <a:ext cx="192087" cy="18573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85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CABE2F8-A388-43B2-95E7-91082F9D3DAB}"/>
                </a:ext>
              </a:extLst>
            </p:cNvPr>
            <p:cNvSpPr txBox="1"/>
            <p:nvPr/>
          </p:nvSpPr>
          <p:spPr>
            <a:xfrm>
              <a:off x="7513395" y="2924530"/>
              <a:ext cx="228600" cy="23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" dirty="0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174D217-1016-4D89-B13D-A32AD66EBCE0}"/>
              </a:ext>
            </a:extLst>
          </p:cNvPr>
          <p:cNvGrpSpPr/>
          <p:nvPr/>
        </p:nvGrpSpPr>
        <p:grpSpPr>
          <a:xfrm>
            <a:off x="4716217" y="3789250"/>
            <a:ext cx="188595" cy="193899"/>
            <a:chOff x="7513395" y="2924530"/>
            <a:chExt cx="228600" cy="235029"/>
          </a:xfrm>
        </p:grpSpPr>
        <p:sp>
          <p:nvSpPr>
            <p:cNvPr id="118" name="5-Point Star 45">
              <a:extLst>
                <a:ext uri="{FF2B5EF4-FFF2-40B4-BE49-F238E27FC236}">
                  <a16:creationId xmlns:a16="http://schemas.microsoft.com/office/drawing/2014/main" id="{1CDDAD57-FB02-4E96-A7BC-8E0257CC87EB}"/>
                </a:ext>
              </a:extLst>
            </p:cNvPr>
            <p:cNvSpPr/>
            <p:nvPr/>
          </p:nvSpPr>
          <p:spPr>
            <a:xfrm>
              <a:off x="7534275" y="2924530"/>
              <a:ext cx="192087" cy="18573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85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D5ABC96-AFD8-4DD7-B879-7AAF5429A3FE}"/>
                </a:ext>
              </a:extLst>
            </p:cNvPr>
            <p:cNvSpPr txBox="1"/>
            <p:nvPr/>
          </p:nvSpPr>
          <p:spPr>
            <a:xfrm>
              <a:off x="7513395" y="2924530"/>
              <a:ext cx="228600" cy="23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9C3A59C-F3AA-4267-901F-CAAD0FA3476F}"/>
              </a:ext>
            </a:extLst>
          </p:cNvPr>
          <p:cNvGrpSpPr/>
          <p:nvPr/>
        </p:nvGrpSpPr>
        <p:grpSpPr>
          <a:xfrm>
            <a:off x="3023672" y="4426659"/>
            <a:ext cx="188595" cy="193899"/>
            <a:chOff x="7513395" y="2924530"/>
            <a:chExt cx="228600" cy="235029"/>
          </a:xfrm>
        </p:grpSpPr>
        <p:sp>
          <p:nvSpPr>
            <p:cNvPr id="122" name="5-Point Star 45">
              <a:extLst>
                <a:ext uri="{FF2B5EF4-FFF2-40B4-BE49-F238E27FC236}">
                  <a16:creationId xmlns:a16="http://schemas.microsoft.com/office/drawing/2014/main" id="{D6EA714C-252C-4925-A469-6ED3F850B2D9}"/>
                </a:ext>
              </a:extLst>
            </p:cNvPr>
            <p:cNvSpPr/>
            <p:nvPr/>
          </p:nvSpPr>
          <p:spPr>
            <a:xfrm>
              <a:off x="7534275" y="2924530"/>
              <a:ext cx="192087" cy="18573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85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CBFFB71-8F71-43A0-B038-5E56115477F7}"/>
                </a:ext>
              </a:extLst>
            </p:cNvPr>
            <p:cNvSpPr txBox="1"/>
            <p:nvPr/>
          </p:nvSpPr>
          <p:spPr>
            <a:xfrm>
              <a:off x="7513395" y="2924530"/>
              <a:ext cx="228600" cy="23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" dirty="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6236E362-DC88-4C2A-A976-4A66CB806E1C}"/>
              </a:ext>
            </a:extLst>
          </p:cNvPr>
          <p:cNvSpPr txBox="1"/>
          <p:nvPr/>
        </p:nvSpPr>
        <p:spPr>
          <a:xfrm>
            <a:off x="2269309" y="2851593"/>
            <a:ext cx="2508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1E9DC49-FF94-4249-8A85-F588D45B4EA8}"/>
              </a:ext>
            </a:extLst>
          </p:cNvPr>
          <p:cNvSpPr txBox="1"/>
          <p:nvPr/>
        </p:nvSpPr>
        <p:spPr>
          <a:xfrm>
            <a:off x="2992520" y="4389726"/>
            <a:ext cx="2508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7E65A00-CE01-43E8-8B33-C0059F089EC4}"/>
              </a:ext>
            </a:extLst>
          </p:cNvPr>
          <p:cNvSpPr txBox="1"/>
          <p:nvPr/>
        </p:nvSpPr>
        <p:spPr>
          <a:xfrm>
            <a:off x="4681936" y="3750450"/>
            <a:ext cx="2508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3</a:t>
            </a:r>
          </a:p>
        </p:txBody>
      </p:sp>
      <p:pic>
        <p:nvPicPr>
          <p:cNvPr id="71" name="Picture 70" descr="Text&#10;&#10;Description automatically generated">
            <a:extLst>
              <a:ext uri="{FF2B5EF4-FFF2-40B4-BE49-F238E27FC236}">
                <a16:creationId xmlns:a16="http://schemas.microsoft.com/office/drawing/2014/main" id="{CBC82F64-1373-4E81-A0E1-13E6BC47D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15" y="5925970"/>
            <a:ext cx="3154386" cy="165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6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A6D5F05-AD27-47B1-93AD-8002BB10EC96}"/>
              </a:ext>
            </a:extLst>
          </p:cNvPr>
          <p:cNvSpPr/>
          <p:nvPr/>
        </p:nvSpPr>
        <p:spPr>
          <a:xfrm>
            <a:off x="55199" y="6034343"/>
            <a:ext cx="9466549" cy="128797"/>
          </a:xfrm>
          <a:custGeom>
            <a:avLst/>
            <a:gdLst>
              <a:gd name="connsiteX0" fmla="*/ 0 w 11474605"/>
              <a:gd name="connsiteY0" fmla="*/ 156117 h 156117"/>
              <a:gd name="connsiteX1" fmla="*/ 11474605 w 11474605"/>
              <a:gd name="connsiteY1" fmla="*/ 0 h 156117"/>
              <a:gd name="connsiteX2" fmla="*/ 11474605 w 11474605"/>
              <a:gd name="connsiteY2" fmla="*/ 0 h 156117"/>
              <a:gd name="connsiteX3" fmla="*/ 11474605 w 11474605"/>
              <a:gd name="connsiteY3" fmla="*/ 0 h 15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4605" h="156117">
                <a:moveTo>
                  <a:pt x="0" y="156117"/>
                </a:moveTo>
                <a:lnTo>
                  <a:pt x="11474605" y="0"/>
                </a:lnTo>
                <a:lnTo>
                  <a:pt x="11474605" y="0"/>
                </a:lnTo>
                <a:lnTo>
                  <a:pt x="11474605" y="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D3C296-8451-42E4-8AD4-C8CBE2F8F59E}"/>
              </a:ext>
            </a:extLst>
          </p:cNvPr>
          <p:cNvSpPr/>
          <p:nvPr/>
        </p:nvSpPr>
        <p:spPr>
          <a:xfrm>
            <a:off x="0" y="6310336"/>
            <a:ext cx="9466549" cy="128797"/>
          </a:xfrm>
          <a:custGeom>
            <a:avLst/>
            <a:gdLst>
              <a:gd name="connsiteX0" fmla="*/ 0 w 11474605"/>
              <a:gd name="connsiteY0" fmla="*/ 156117 h 156117"/>
              <a:gd name="connsiteX1" fmla="*/ 11474605 w 11474605"/>
              <a:gd name="connsiteY1" fmla="*/ 0 h 156117"/>
              <a:gd name="connsiteX2" fmla="*/ 11474605 w 11474605"/>
              <a:gd name="connsiteY2" fmla="*/ 0 h 156117"/>
              <a:gd name="connsiteX3" fmla="*/ 11474605 w 11474605"/>
              <a:gd name="connsiteY3" fmla="*/ 0 h 15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74605" h="156117">
                <a:moveTo>
                  <a:pt x="0" y="156117"/>
                </a:moveTo>
                <a:lnTo>
                  <a:pt x="11474605" y="0"/>
                </a:lnTo>
                <a:lnTo>
                  <a:pt x="11474605" y="0"/>
                </a:lnTo>
                <a:lnTo>
                  <a:pt x="11474605" y="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1B158A-21C0-4645-821B-5D4A9958934D}"/>
              </a:ext>
            </a:extLst>
          </p:cNvPr>
          <p:cNvGrpSpPr>
            <a:grpSpLocks/>
          </p:cNvGrpSpPr>
          <p:nvPr/>
        </p:nvGrpSpPr>
        <p:grpSpPr bwMode="auto">
          <a:xfrm>
            <a:off x="4094819" y="1401097"/>
            <a:ext cx="235402" cy="387757"/>
            <a:chOff x="631" y="1294818"/>
            <a:chExt cx="741241" cy="877829"/>
          </a:xfrm>
        </p:grpSpPr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301409C5-0AA4-436C-9639-15085E4F9C64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86233" y="1209216"/>
              <a:ext cx="504090" cy="675293"/>
            </a:xfrm>
            <a:custGeom>
              <a:avLst/>
              <a:gdLst>
                <a:gd name="T0" fmla="*/ 2147483646 w 430"/>
                <a:gd name="T1" fmla="*/ 0 h 529"/>
                <a:gd name="T2" fmla="*/ 2147483646 w 430"/>
                <a:gd name="T3" fmla="*/ 2147483646 h 529"/>
                <a:gd name="T4" fmla="*/ 2147483646 w 430"/>
                <a:gd name="T5" fmla="*/ 2147483646 h 529"/>
                <a:gd name="T6" fmla="*/ 0 w 430"/>
                <a:gd name="T7" fmla="*/ 2147483646 h 529"/>
                <a:gd name="T8" fmla="*/ 2147483646 w 430"/>
                <a:gd name="T9" fmla="*/ 2147483646 h 529"/>
                <a:gd name="T10" fmla="*/ 2147483646 w 430"/>
                <a:gd name="T11" fmla="*/ 2147483646 h 529"/>
                <a:gd name="T12" fmla="*/ 2147483646 w 430"/>
                <a:gd name="T13" fmla="*/ 2147483646 h 529"/>
                <a:gd name="T14" fmla="*/ 2147483646 w 430"/>
                <a:gd name="T15" fmla="*/ 2147483646 h 529"/>
                <a:gd name="T16" fmla="*/ 2147483646 w 430"/>
                <a:gd name="T17" fmla="*/ 2147483646 h 529"/>
                <a:gd name="T18" fmla="*/ 2147483646 w 430"/>
                <a:gd name="T19" fmla="*/ 2147483646 h 529"/>
                <a:gd name="T20" fmla="*/ 2147483646 w 430"/>
                <a:gd name="T21" fmla="*/ 2147483646 h 529"/>
                <a:gd name="T22" fmla="*/ 2147483646 w 430"/>
                <a:gd name="T23" fmla="*/ 2147483646 h 529"/>
                <a:gd name="T24" fmla="*/ 2147483646 w 430"/>
                <a:gd name="T25" fmla="*/ 2147483646 h 529"/>
                <a:gd name="T26" fmla="*/ 2147483646 w 430"/>
                <a:gd name="T27" fmla="*/ 2147483646 h 529"/>
                <a:gd name="T28" fmla="*/ 2147483646 w 430"/>
                <a:gd name="T29" fmla="*/ 2147483646 h 529"/>
                <a:gd name="T30" fmla="*/ 2147483646 w 430"/>
                <a:gd name="T31" fmla="*/ 2147483646 h 529"/>
                <a:gd name="T32" fmla="*/ 2147483646 w 430"/>
                <a:gd name="T33" fmla="*/ 2147483646 h 529"/>
                <a:gd name="T34" fmla="*/ 2147483646 w 430"/>
                <a:gd name="T35" fmla="*/ 2147483646 h 529"/>
                <a:gd name="T36" fmla="*/ 2147483646 w 430"/>
                <a:gd name="T37" fmla="*/ 2147483646 h 529"/>
                <a:gd name="T38" fmla="*/ 2147483646 w 430"/>
                <a:gd name="T39" fmla="*/ 2147483646 h 529"/>
                <a:gd name="T40" fmla="*/ 2147483646 w 430"/>
                <a:gd name="T41" fmla="*/ 2147483646 h 529"/>
                <a:gd name="T42" fmla="*/ 2147483646 w 430"/>
                <a:gd name="T43" fmla="*/ 0 h 529"/>
                <a:gd name="T44" fmla="*/ 2147483646 w 430"/>
                <a:gd name="T45" fmla="*/ 2147483646 h 529"/>
                <a:gd name="T46" fmla="*/ 2147483646 w 430"/>
                <a:gd name="T47" fmla="*/ 2147483646 h 529"/>
                <a:gd name="T48" fmla="*/ 2147483646 w 430"/>
                <a:gd name="T49" fmla="*/ 2147483646 h 529"/>
                <a:gd name="T50" fmla="*/ 2147483646 w 430"/>
                <a:gd name="T51" fmla="*/ 2147483646 h 529"/>
                <a:gd name="T52" fmla="*/ 2147483646 w 430"/>
                <a:gd name="T53" fmla="*/ 2147483646 h 529"/>
                <a:gd name="T54" fmla="*/ 2147483646 w 430"/>
                <a:gd name="T55" fmla="*/ 2147483646 h 529"/>
                <a:gd name="T56" fmla="*/ 2147483646 w 430"/>
                <a:gd name="T57" fmla="*/ 2147483646 h 529"/>
                <a:gd name="T58" fmla="*/ 2147483646 w 430"/>
                <a:gd name="T59" fmla="*/ 2147483646 h 529"/>
                <a:gd name="T60" fmla="*/ 0 w 430"/>
                <a:gd name="T61" fmla="*/ 2147483646 h 529"/>
                <a:gd name="T62" fmla="*/ 2147483646 w 430"/>
                <a:gd name="T63" fmla="*/ 2147483646 h 529"/>
                <a:gd name="T64" fmla="*/ 2147483646 w 430"/>
                <a:gd name="T65" fmla="*/ 2147483646 h 529"/>
                <a:gd name="T66" fmla="*/ 2147483646 w 430"/>
                <a:gd name="T67" fmla="*/ 2147483646 h 529"/>
                <a:gd name="T68" fmla="*/ 2147483646 w 430"/>
                <a:gd name="T69" fmla="*/ 2147483646 h 529"/>
                <a:gd name="T70" fmla="*/ 2147483646 w 430"/>
                <a:gd name="T71" fmla="*/ 2147483646 h 529"/>
                <a:gd name="T72" fmla="*/ 2147483646 w 430"/>
                <a:gd name="T73" fmla="*/ 2147483646 h 529"/>
                <a:gd name="T74" fmla="*/ 2147483646 w 430"/>
                <a:gd name="T75" fmla="*/ 2147483646 h 529"/>
                <a:gd name="T76" fmla="*/ 2147483646 w 430"/>
                <a:gd name="T77" fmla="*/ 2147483646 h 529"/>
                <a:gd name="T78" fmla="*/ 2147483646 w 430"/>
                <a:gd name="T79" fmla="*/ 2147483646 h 529"/>
                <a:gd name="T80" fmla="*/ 2147483646 w 430"/>
                <a:gd name="T81" fmla="*/ 2147483646 h 529"/>
                <a:gd name="T82" fmla="*/ 2147483646 w 430"/>
                <a:gd name="T83" fmla="*/ 2147483646 h 529"/>
                <a:gd name="T84" fmla="*/ 2147483646 w 430"/>
                <a:gd name="T85" fmla="*/ 2147483646 h 529"/>
                <a:gd name="T86" fmla="*/ 2147483646 w 430"/>
                <a:gd name="T87" fmla="*/ 2147483646 h 529"/>
                <a:gd name="T88" fmla="*/ 2147483646 w 430"/>
                <a:gd name="T89" fmla="*/ 2147483646 h 529"/>
                <a:gd name="T90" fmla="*/ 2147483646 w 430"/>
                <a:gd name="T91" fmla="*/ 2147483646 h 529"/>
                <a:gd name="T92" fmla="*/ 2147483646 w 430"/>
                <a:gd name="T93" fmla="*/ 2147483646 h 529"/>
                <a:gd name="T94" fmla="*/ 2147483646 w 430"/>
                <a:gd name="T95" fmla="*/ 2147483646 h 529"/>
                <a:gd name="T96" fmla="*/ 2147483646 w 430"/>
                <a:gd name="T97" fmla="*/ 2147483646 h 529"/>
                <a:gd name="T98" fmla="*/ 2147483646 w 430"/>
                <a:gd name="T99" fmla="*/ 2147483646 h 529"/>
                <a:gd name="T100" fmla="*/ 2147483646 w 430"/>
                <a:gd name="T101" fmla="*/ 2147483646 h 529"/>
                <a:gd name="T102" fmla="*/ 2147483646 w 430"/>
                <a:gd name="T103" fmla="*/ 2147483646 h 529"/>
                <a:gd name="T104" fmla="*/ 2147483646 w 430"/>
                <a:gd name="T105" fmla="*/ 2147483646 h 529"/>
                <a:gd name="T106" fmla="*/ 2147483646 w 430"/>
                <a:gd name="T107" fmla="*/ 2147483646 h 529"/>
                <a:gd name="T108" fmla="*/ 2147483646 w 430"/>
                <a:gd name="T109" fmla="*/ 2147483646 h 529"/>
                <a:gd name="T110" fmla="*/ 2147483646 w 430"/>
                <a:gd name="T111" fmla="*/ 2147483646 h 529"/>
                <a:gd name="T112" fmla="*/ 2147483646 w 430"/>
                <a:gd name="T113" fmla="*/ 2147483646 h 529"/>
                <a:gd name="T114" fmla="*/ 2147483646 w 430"/>
                <a:gd name="T115" fmla="*/ 2147483646 h 529"/>
                <a:gd name="T116" fmla="*/ 2147483646 w 430"/>
                <a:gd name="T117" fmla="*/ 2147483646 h 529"/>
                <a:gd name="T118" fmla="*/ 2147483646 w 430"/>
                <a:gd name="T119" fmla="*/ 2147483646 h 529"/>
                <a:gd name="T120" fmla="*/ 2147483646 w 430"/>
                <a:gd name="T121" fmla="*/ 2147483646 h 529"/>
                <a:gd name="T122" fmla="*/ 2147483646 w 430"/>
                <a:gd name="T123" fmla="*/ 2147483646 h 529"/>
                <a:gd name="T124" fmla="*/ 2147483646 w 430"/>
                <a:gd name="T125" fmla="*/ 2147483646 h 529"/>
                <a:gd name="T126" fmla="*/ 17694720 60000 65536"/>
                <a:gd name="T127" fmla="*/ 0 60000 65536"/>
                <a:gd name="T128" fmla="*/ 5898240 60000 65536"/>
                <a:gd name="T129" fmla="*/ 1179648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0"/>
                <a:gd name="T190" fmla="*/ 0 h 529"/>
                <a:gd name="T191" fmla="*/ 430 w 430"/>
                <a:gd name="T192" fmla="*/ 529 h 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0" h="529">
                  <a:moveTo>
                    <a:pt x="387" y="290"/>
                  </a:moveTo>
                  <a:lnTo>
                    <a:pt x="368" y="317"/>
                  </a:lnTo>
                  <a:lnTo>
                    <a:pt x="364" y="313"/>
                  </a:lnTo>
                  <a:lnTo>
                    <a:pt x="376" y="284"/>
                  </a:lnTo>
                  <a:lnTo>
                    <a:pt x="315" y="261"/>
                  </a:lnTo>
                  <a:lnTo>
                    <a:pt x="324" y="248"/>
                  </a:lnTo>
                  <a:lnTo>
                    <a:pt x="303" y="238"/>
                  </a:lnTo>
                  <a:lnTo>
                    <a:pt x="265" y="215"/>
                  </a:lnTo>
                  <a:lnTo>
                    <a:pt x="242" y="192"/>
                  </a:lnTo>
                  <a:lnTo>
                    <a:pt x="290" y="192"/>
                  </a:lnTo>
                  <a:lnTo>
                    <a:pt x="326" y="226"/>
                  </a:lnTo>
                  <a:lnTo>
                    <a:pt x="336" y="230"/>
                  </a:lnTo>
                  <a:lnTo>
                    <a:pt x="351" y="203"/>
                  </a:lnTo>
                  <a:lnTo>
                    <a:pt x="376" y="192"/>
                  </a:lnTo>
                  <a:lnTo>
                    <a:pt x="386" y="180"/>
                  </a:lnTo>
                  <a:lnTo>
                    <a:pt x="389" y="167"/>
                  </a:lnTo>
                  <a:lnTo>
                    <a:pt x="386" y="154"/>
                  </a:lnTo>
                  <a:lnTo>
                    <a:pt x="378" y="142"/>
                  </a:lnTo>
                  <a:lnTo>
                    <a:pt x="364" y="136"/>
                  </a:lnTo>
                  <a:lnTo>
                    <a:pt x="376" y="127"/>
                  </a:lnTo>
                  <a:lnTo>
                    <a:pt x="384" y="115"/>
                  </a:lnTo>
                  <a:lnTo>
                    <a:pt x="387" y="102"/>
                  </a:lnTo>
                  <a:lnTo>
                    <a:pt x="384" y="88"/>
                  </a:lnTo>
                  <a:lnTo>
                    <a:pt x="376" y="75"/>
                  </a:lnTo>
                  <a:lnTo>
                    <a:pt x="364" y="67"/>
                  </a:lnTo>
                  <a:lnTo>
                    <a:pt x="357" y="52"/>
                  </a:lnTo>
                  <a:lnTo>
                    <a:pt x="345" y="41"/>
                  </a:lnTo>
                  <a:lnTo>
                    <a:pt x="330" y="35"/>
                  </a:lnTo>
                  <a:lnTo>
                    <a:pt x="313" y="35"/>
                  </a:lnTo>
                  <a:lnTo>
                    <a:pt x="295" y="41"/>
                  </a:lnTo>
                  <a:lnTo>
                    <a:pt x="284" y="52"/>
                  </a:lnTo>
                  <a:lnTo>
                    <a:pt x="278" y="67"/>
                  </a:lnTo>
                  <a:lnTo>
                    <a:pt x="270" y="48"/>
                  </a:lnTo>
                  <a:lnTo>
                    <a:pt x="261" y="29"/>
                  </a:lnTo>
                  <a:lnTo>
                    <a:pt x="246" y="14"/>
                  </a:lnTo>
                  <a:lnTo>
                    <a:pt x="228" y="0"/>
                  </a:lnTo>
                  <a:lnTo>
                    <a:pt x="209" y="2"/>
                  </a:lnTo>
                  <a:lnTo>
                    <a:pt x="192" y="10"/>
                  </a:lnTo>
                  <a:lnTo>
                    <a:pt x="180" y="21"/>
                  </a:lnTo>
                  <a:lnTo>
                    <a:pt x="130" y="44"/>
                  </a:lnTo>
                  <a:lnTo>
                    <a:pt x="127" y="29"/>
                  </a:lnTo>
                  <a:lnTo>
                    <a:pt x="119" y="16"/>
                  </a:lnTo>
                  <a:lnTo>
                    <a:pt x="104" y="6"/>
                  </a:lnTo>
                  <a:lnTo>
                    <a:pt x="88" y="2"/>
                  </a:lnTo>
                  <a:lnTo>
                    <a:pt x="71" y="4"/>
                  </a:lnTo>
                  <a:lnTo>
                    <a:pt x="56" y="10"/>
                  </a:lnTo>
                  <a:lnTo>
                    <a:pt x="44" y="21"/>
                  </a:lnTo>
                  <a:lnTo>
                    <a:pt x="38" y="37"/>
                  </a:lnTo>
                  <a:lnTo>
                    <a:pt x="38" y="52"/>
                  </a:lnTo>
                  <a:lnTo>
                    <a:pt x="44" y="67"/>
                  </a:lnTo>
                  <a:lnTo>
                    <a:pt x="27" y="73"/>
                  </a:lnTo>
                  <a:lnTo>
                    <a:pt x="13" y="83"/>
                  </a:lnTo>
                  <a:lnTo>
                    <a:pt x="4" y="96"/>
                  </a:lnTo>
                  <a:lnTo>
                    <a:pt x="0" y="113"/>
                  </a:lnTo>
                  <a:lnTo>
                    <a:pt x="4" y="129"/>
                  </a:lnTo>
                  <a:lnTo>
                    <a:pt x="13" y="144"/>
                  </a:lnTo>
                  <a:lnTo>
                    <a:pt x="27" y="154"/>
                  </a:lnTo>
                  <a:lnTo>
                    <a:pt x="44" y="157"/>
                  </a:lnTo>
                  <a:lnTo>
                    <a:pt x="48" y="169"/>
                  </a:lnTo>
                  <a:lnTo>
                    <a:pt x="46" y="180"/>
                  </a:lnTo>
                  <a:lnTo>
                    <a:pt x="40" y="190"/>
                  </a:lnTo>
                  <a:lnTo>
                    <a:pt x="33" y="198"/>
                  </a:lnTo>
                  <a:lnTo>
                    <a:pt x="17" y="217"/>
                  </a:lnTo>
                  <a:lnTo>
                    <a:pt x="10" y="238"/>
                  </a:lnTo>
                  <a:lnTo>
                    <a:pt x="10" y="259"/>
                  </a:lnTo>
                  <a:lnTo>
                    <a:pt x="15" y="282"/>
                  </a:lnTo>
                  <a:lnTo>
                    <a:pt x="27" y="301"/>
                  </a:lnTo>
                  <a:lnTo>
                    <a:pt x="44" y="317"/>
                  </a:lnTo>
                  <a:lnTo>
                    <a:pt x="27" y="330"/>
                  </a:lnTo>
                  <a:lnTo>
                    <a:pt x="15" y="347"/>
                  </a:lnTo>
                  <a:lnTo>
                    <a:pt x="12" y="366"/>
                  </a:lnTo>
                  <a:lnTo>
                    <a:pt x="13" y="387"/>
                  </a:lnTo>
                  <a:lnTo>
                    <a:pt x="23" y="405"/>
                  </a:lnTo>
                  <a:lnTo>
                    <a:pt x="36" y="420"/>
                  </a:lnTo>
                  <a:lnTo>
                    <a:pt x="56" y="430"/>
                  </a:lnTo>
                  <a:lnTo>
                    <a:pt x="94" y="453"/>
                  </a:lnTo>
                  <a:lnTo>
                    <a:pt x="102" y="464"/>
                  </a:lnTo>
                  <a:lnTo>
                    <a:pt x="115" y="472"/>
                  </a:lnTo>
                  <a:lnTo>
                    <a:pt x="130" y="474"/>
                  </a:lnTo>
                  <a:lnTo>
                    <a:pt x="146" y="472"/>
                  </a:lnTo>
                  <a:lnTo>
                    <a:pt x="157" y="464"/>
                  </a:lnTo>
                  <a:lnTo>
                    <a:pt x="167" y="453"/>
                  </a:lnTo>
                  <a:lnTo>
                    <a:pt x="163" y="470"/>
                  </a:lnTo>
                  <a:lnTo>
                    <a:pt x="167" y="487"/>
                  </a:lnTo>
                  <a:lnTo>
                    <a:pt x="175" y="502"/>
                  </a:lnTo>
                  <a:lnTo>
                    <a:pt x="188" y="514"/>
                  </a:lnTo>
                  <a:lnTo>
                    <a:pt x="203" y="522"/>
                  </a:lnTo>
                  <a:lnTo>
                    <a:pt x="222" y="524"/>
                  </a:lnTo>
                  <a:lnTo>
                    <a:pt x="242" y="522"/>
                  </a:lnTo>
                  <a:lnTo>
                    <a:pt x="253" y="527"/>
                  </a:lnTo>
                  <a:lnTo>
                    <a:pt x="269" y="529"/>
                  </a:lnTo>
                  <a:lnTo>
                    <a:pt x="280" y="524"/>
                  </a:lnTo>
                  <a:lnTo>
                    <a:pt x="290" y="512"/>
                  </a:lnTo>
                  <a:lnTo>
                    <a:pt x="290" y="499"/>
                  </a:lnTo>
                  <a:lnTo>
                    <a:pt x="309" y="497"/>
                  </a:lnTo>
                  <a:lnTo>
                    <a:pt x="326" y="489"/>
                  </a:lnTo>
                  <a:lnTo>
                    <a:pt x="339" y="476"/>
                  </a:lnTo>
                  <a:lnTo>
                    <a:pt x="353" y="472"/>
                  </a:lnTo>
                  <a:lnTo>
                    <a:pt x="364" y="462"/>
                  </a:lnTo>
                  <a:lnTo>
                    <a:pt x="374" y="451"/>
                  </a:lnTo>
                  <a:lnTo>
                    <a:pt x="378" y="439"/>
                  </a:lnTo>
                  <a:lnTo>
                    <a:pt x="376" y="424"/>
                  </a:lnTo>
                  <a:lnTo>
                    <a:pt x="420" y="374"/>
                  </a:lnTo>
                  <a:lnTo>
                    <a:pt x="428" y="355"/>
                  </a:lnTo>
                  <a:lnTo>
                    <a:pt x="430" y="336"/>
                  </a:lnTo>
                  <a:lnTo>
                    <a:pt x="426" y="317"/>
                  </a:lnTo>
                  <a:lnTo>
                    <a:pt x="412" y="299"/>
                  </a:lnTo>
                  <a:lnTo>
                    <a:pt x="387" y="290"/>
                  </a:lnTo>
                  <a:close/>
                  <a:moveTo>
                    <a:pt x="284" y="288"/>
                  </a:moveTo>
                  <a:lnTo>
                    <a:pt x="351" y="272"/>
                  </a:lnTo>
                  <a:lnTo>
                    <a:pt x="326" y="311"/>
                  </a:lnTo>
                  <a:lnTo>
                    <a:pt x="309" y="334"/>
                  </a:lnTo>
                  <a:lnTo>
                    <a:pt x="278" y="328"/>
                  </a:lnTo>
                  <a:lnTo>
                    <a:pt x="284" y="288"/>
                  </a:lnTo>
                  <a:close/>
                  <a:moveTo>
                    <a:pt x="347" y="374"/>
                  </a:moveTo>
                  <a:lnTo>
                    <a:pt x="339" y="363"/>
                  </a:lnTo>
                  <a:lnTo>
                    <a:pt x="351" y="328"/>
                  </a:lnTo>
                  <a:lnTo>
                    <a:pt x="364" y="328"/>
                  </a:lnTo>
                  <a:lnTo>
                    <a:pt x="347" y="37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id="{564CC40E-45F4-459B-89B1-0AD94F662871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147562" y="1642999"/>
              <a:ext cx="447818" cy="301267"/>
            </a:xfrm>
            <a:custGeom>
              <a:avLst/>
              <a:gdLst>
                <a:gd name="T0" fmla="*/ 2147483646 w 382"/>
                <a:gd name="T1" fmla="*/ 0 h 236"/>
                <a:gd name="T2" fmla="*/ 2147483646 w 382"/>
                <a:gd name="T3" fmla="*/ 2147483646 h 236"/>
                <a:gd name="T4" fmla="*/ 2147483646 w 382"/>
                <a:gd name="T5" fmla="*/ 2147483646 h 236"/>
                <a:gd name="T6" fmla="*/ 0 w 382"/>
                <a:gd name="T7" fmla="*/ 2147483646 h 236"/>
                <a:gd name="T8" fmla="*/ 2147483646 w 382"/>
                <a:gd name="T9" fmla="*/ 2147483646 h 236"/>
                <a:gd name="T10" fmla="*/ 2147483646 w 382"/>
                <a:gd name="T11" fmla="*/ 2147483646 h 236"/>
                <a:gd name="T12" fmla="*/ 2147483646 w 382"/>
                <a:gd name="T13" fmla="*/ 2147483646 h 236"/>
                <a:gd name="T14" fmla="*/ 2147483646 w 382"/>
                <a:gd name="T15" fmla="*/ 2147483646 h 236"/>
                <a:gd name="T16" fmla="*/ 2147483646 w 382"/>
                <a:gd name="T17" fmla="*/ 2147483646 h 236"/>
                <a:gd name="T18" fmla="*/ 2147483646 w 382"/>
                <a:gd name="T19" fmla="*/ 2147483646 h 236"/>
                <a:gd name="T20" fmla="*/ 2147483646 w 382"/>
                <a:gd name="T21" fmla="*/ 2147483646 h 236"/>
                <a:gd name="T22" fmla="*/ 2147483646 w 382"/>
                <a:gd name="T23" fmla="*/ 2147483646 h 236"/>
                <a:gd name="T24" fmla="*/ 2147483646 w 382"/>
                <a:gd name="T25" fmla="*/ 2147483646 h 236"/>
                <a:gd name="T26" fmla="*/ 2147483646 w 382"/>
                <a:gd name="T27" fmla="*/ 2147483646 h 236"/>
                <a:gd name="T28" fmla="*/ 2147483646 w 382"/>
                <a:gd name="T29" fmla="*/ 2147483646 h 236"/>
                <a:gd name="T30" fmla="*/ 2147483646 w 382"/>
                <a:gd name="T31" fmla="*/ 2147483646 h 236"/>
                <a:gd name="T32" fmla="*/ 2147483646 w 382"/>
                <a:gd name="T33" fmla="*/ 2147483646 h 236"/>
                <a:gd name="T34" fmla="*/ 2147483646 w 382"/>
                <a:gd name="T35" fmla="*/ 2147483646 h 236"/>
                <a:gd name="T36" fmla="*/ 2147483646 w 382"/>
                <a:gd name="T37" fmla="*/ 2147483646 h 236"/>
                <a:gd name="T38" fmla="*/ 2147483646 w 382"/>
                <a:gd name="T39" fmla="*/ 0 h 236"/>
                <a:gd name="T40" fmla="*/ 2147483646 w 382"/>
                <a:gd name="T41" fmla="*/ 2147483646 h 236"/>
                <a:gd name="T42" fmla="*/ 2147483646 w 382"/>
                <a:gd name="T43" fmla="*/ 2147483646 h 236"/>
                <a:gd name="T44" fmla="*/ 2147483646 w 382"/>
                <a:gd name="T45" fmla="*/ 2147483646 h 236"/>
                <a:gd name="T46" fmla="*/ 2147483646 w 382"/>
                <a:gd name="T47" fmla="*/ 2147483646 h 236"/>
                <a:gd name="T48" fmla="*/ 0 w 382"/>
                <a:gd name="T49" fmla="*/ 2147483646 h 236"/>
                <a:gd name="T50" fmla="*/ 2147483646 w 382"/>
                <a:gd name="T51" fmla="*/ 2147483646 h 236"/>
                <a:gd name="T52" fmla="*/ 2147483646 w 382"/>
                <a:gd name="T53" fmla="*/ 2147483646 h 236"/>
                <a:gd name="T54" fmla="*/ 2147483646 w 382"/>
                <a:gd name="T55" fmla="*/ 2147483646 h 236"/>
                <a:gd name="T56" fmla="*/ 2147483646 w 382"/>
                <a:gd name="T57" fmla="*/ 2147483646 h 236"/>
                <a:gd name="T58" fmla="*/ 2147483646 w 382"/>
                <a:gd name="T59" fmla="*/ 2147483646 h 236"/>
                <a:gd name="T60" fmla="*/ 2147483646 w 382"/>
                <a:gd name="T61" fmla="*/ 2147483646 h 236"/>
                <a:gd name="T62" fmla="*/ 2147483646 w 382"/>
                <a:gd name="T63" fmla="*/ 2147483646 h 236"/>
                <a:gd name="T64" fmla="*/ 2147483646 w 382"/>
                <a:gd name="T65" fmla="*/ 2147483646 h 236"/>
                <a:gd name="T66" fmla="*/ 2147483646 w 382"/>
                <a:gd name="T67" fmla="*/ 2147483646 h 236"/>
                <a:gd name="T68" fmla="*/ 2147483646 w 382"/>
                <a:gd name="T69" fmla="*/ 2147483646 h 236"/>
                <a:gd name="T70" fmla="*/ 2147483646 w 382"/>
                <a:gd name="T71" fmla="*/ 2147483646 h 236"/>
                <a:gd name="T72" fmla="*/ 17694720 60000 65536"/>
                <a:gd name="T73" fmla="*/ 0 60000 65536"/>
                <a:gd name="T74" fmla="*/ 5898240 60000 65536"/>
                <a:gd name="T75" fmla="*/ 1179648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2"/>
                <a:gd name="T109" fmla="*/ 0 h 236"/>
                <a:gd name="T110" fmla="*/ 382 w 382"/>
                <a:gd name="T111" fmla="*/ 236 h 2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2" h="236">
                  <a:moveTo>
                    <a:pt x="77" y="236"/>
                  </a:moveTo>
                  <a:lnTo>
                    <a:pt x="178" y="140"/>
                  </a:lnTo>
                  <a:lnTo>
                    <a:pt x="173" y="153"/>
                  </a:lnTo>
                  <a:lnTo>
                    <a:pt x="152" y="194"/>
                  </a:lnTo>
                  <a:lnTo>
                    <a:pt x="142" y="232"/>
                  </a:lnTo>
                  <a:lnTo>
                    <a:pt x="159" y="232"/>
                  </a:lnTo>
                  <a:lnTo>
                    <a:pt x="173" y="199"/>
                  </a:lnTo>
                  <a:lnTo>
                    <a:pt x="209" y="150"/>
                  </a:lnTo>
                  <a:lnTo>
                    <a:pt x="382" y="150"/>
                  </a:lnTo>
                  <a:lnTo>
                    <a:pt x="382" y="107"/>
                  </a:lnTo>
                  <a:lnTo>
                    <a:pt x="219" y="107"/>
                  </a:lnTo>
                  <a:lnTo>
                    <a:pt x="171" y="88"/>
                  </a:lnTo>
                  <a:lnTo>
                    <a:pt x="127" y="63"/>
                  </a:lnTo>
                  <a:lnTo>
                    <a:pt x="86" y="35"/>
                  </a:lnTo>
                  <a:lnTo>
                    <a:pt x="77" y="19"/>
                  </a:lnTo>
                  <a:lnTo>
                    <a:pt x="73" y="0"/>
                  </a:lnTo>
                  <a:lnTo>
                    <a:pt x="36" y="23"/>
                  </a:lnTo>
                  <a:lnTo>
                    <a:pt x="36" y="46"/>
                  </a:lnTo>
                  <a:lnTo>
                    <a:pt x="73" y="58"/>
                  </a:lnTo>
                  <a:lnTo>
                    <a:pt x="12" y="113"/>
                  </a:lnTo>
                  <a:lnTo>
                    <a:pt x="0" y="136"/>
                  </a:lnTo>
                  <a:lnTo>
                    <a:pt x="25" y="136"/>
                  </a:lnTo>
                  <a:lnTo>
                    <a:pt x="98" y="81"/>
                  </a:lnTo>
                  <a:lnTo>
                    <a:pt x="134" y="113"/>
                  </a:lnTo>
                  <a:lnTo>
                    <a:pt x="12" y="182"/>
                  </a:lnTo>
                  <a:lnTo>
                    <a:pt x="12" y="215"/>
                  </a:lnTo>
                  <a:lnTo>
                    <a:pt x="48" y="194"/>
                  </a:lnTo>
                  <a:lnTo>
                    <a:pt x="84" y="173"/>
                  </a:lnTo>
                  <a:lnTo>
                    <a:pt x="123" y="159"/>
                  </a:lnTo>
                  <a:lnTo>
                    <a:pt x="102" y="182"/>
                  </a:lnTo>
                  <a:lnTo>
                    <a:pt x="86" y="207"/>
                  </a:lnTo>
                  <a:lnTo>
                    <a:pt x="77" y="23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5CBA1C-A571-4A43-BD06-C98C7CC1B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67" y="1655300"/>
              <a:ext cx="205" cy="517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 eaLnBrk="1" hangingPunct="1">
                <a:defRPr/>
              </a:pPr>
              <a:endParaRPr lang="en-US" alt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1390">
              <a:extLst>
                <a:ext uri="{FF2B5EF4-FFF2-40B4-BE49-F238E27FC236}">
                  <a16:creationId xmlns:a16="http://schemas.microsoft.com/office/drawing/2014/main" id="{FCDD95FB-0EE6-4FEC-A049-51F215CE4F50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311631" y="1887509"/>
              <a:ext cx="60963" cy="199138"/>
            </a:xfrm>
            <a:custGeom>
              <a:avLst/>
              <a:gdLst>
                <a:gd name="T0" fmla="*/ 2147483646 w 52"/>
                <a:gd name="T1" fmla="*/ 0 h 156"/>
                <a:gd name="T2" fmla="*/ 2147483646 w 52"/>
                <a:gd name="T3" fmla="*/ 2147483646 h 156"/>
                <a:gd name="T4" fmla="*/ 2147483646 w 52"/>
                <a:gd name="T5" fmla="*/ 2147483646 h 156"/>
                <a:gd name="T6" fmla="*/ 0 w 52"/>
                <a:gd name="T7" fmla="*/ 2147483646 h 156"/>
                <a:gd name="T8" fmla="*/ 2147483646 w 52"/>
                <a:gd name="T9" fmla="*/ 2147483646 h 156"/>
                <a:gd name="T10" fmla="*/ 2147483646 w 52"/>
                <a:gd name="T11" fmla="*/ 2147483646 h 156"/>
                <a:gd name="T12" fmla="*/ 2147483646 w 52"/>
                <a:gd name="T13" fmla="*/ 2147483646 h 156"/>
                <a:gd name="T14" fmla="*/ 2147483646 w 52"/>
                <a:gd name="T15" fmla="*/ 2147483646 h 156"/>
                <a:gd name="T16" fmla="*/ 2147483646 w 52"/>
                <a:gd name="T17" fmla="*/ 2147483646 h 156"/>
                <a:gd name="T18" fmla="*/ 2147483646 w 52"/>
                <a:gd name="T19" fmla="*/ 2147483646 h 156"/>
                <a:gd name="T20" fmla="*/ 0 w 52"/>
                <a:gd name="T21" fmla="*/ 2147483646 h 156"/>
                <a:gd name="T22" fmla="*/ 2147483646 w 52"/>
                <a:gd name="T23" fmla="*/ 2147483646 h 156"/>
                <a:gd name="T24" fmla="*/ 2147483646 w 52"/>
                <a:gd name="T25" fmla="*/ 2147483646 h 156"/>
                <a:gd name="T26" fmla="*/ 2147483646 w 52"/>
                <a:gd name="T27" fmla="*/ 2147483646 h 156"/>
                <a:gd name="T28" fmla="*/ 2147483646 w 52"/>
                <a:gd name="T29" fmla="*/ 0 h 156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"/>
                <a:gd name="T46" fmla="*/ 0 h 156"/>
                <a:gd name="T47" fmla="*/ 52 w 52"/>
                <a:gd name="T48" fmla="*/ 156 h 1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" h="156">
                  <a:moveTo>
                    <a:pt x="52" y="156"/>
                  </a:moveTo>
                  <a:lnTo>
                    <a:pt x="50" y="127"/>
                  </a:lnTo>
                  <a:lnTo>
                    <a:pt x="44" y="100"/>
                  </a:lnTo>
                  <a:lnTo>
                    <a:pt x="36" y="77"/>
                  </a:lnTo>
                  <a:lnTo>
                    <a:pt x="25" y="60"/>
                  </a:lnTo>
                  <a:lnTo>
                    <a:pt x="13" y="48"/>
                  </a:lnTo>
                  <a:lnTo>
                    <a:pt x="0" y="44"/>
                  </a:lnTo>
                  <a:lnTo>
                    <a:pt x="19" y="41"/>
                  </a:lnTo>
                  <a:lnTo>
                    <a:pt x="34" y="31"/>
                  </a:lnTo>
                  <a:lnTo>
                    <a:pt x="44" y="18"/>
                  </a:lnTo>
                  <a:lnTo>
                    <a:pt x="48" y="0"/>
                  </a:lnTo>
                </a:path>
              </a:pathLst>
            </a:custGeom>
            <a:noFill/>
            <a:ln w="39684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1391">
              <a:extLst>
                <a:ext uri="{FF2B5EF4-FFF2-40B4-BE49-F238E27FC236}">
                  <a16:creationId xmlns:a16="http://schemas.microsoft.com/office/drawing/2014/main" id="{CA7F6B95-EF27-4B51-9CFE-0C070C79FA94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344815" y="1960669"/>
              <a:ext cx="91440" cy="100849"/>
            </a:xfrm>
            <a:custGeom>
              <a:avLst/>
              <a:gdLst>
                <a:gd name="T0" fmla="*/ 2147483646 w 78"/>
                <a:gd name="T1" fmla="*/ 0 h 79"/>
                <a:gd name="T2" fmla="*/ 2147483646 w 78"/>
                <a:gd name="T3" fmla="*/ 2147483646 h 79"/>
                <a:gd name="T4" fmla="*/ 2147483646 w 78"/>
                <a:gd name="T5" fmla="*/ 2147483646 h 79"/>
                <a:gd name="T6" fmla="*/ 0 w 78"/>
                <a:gd name="T7" fmla="*/ 2147483646 h 79"/>
                <a:gd name="T8" fmla="*/ 0 w 78"/>
                <a:gd name="T9" fmla="*/ 2147483646 h 79"/>
                <a:gd name="T10" fmla="*/ 2147483646 w 78"/>
                <a:gd name="T11" fmla="*/ 0 h 79"/>
                <a:gd name="T12" fmla="*/ 2147483646 w 78"/>
                <a:gd name="T13" fmla="*/ 2147483646 h 79"/>
                <a:gd name="T14" fmla="*/ 0 w 78"/>
                <a:gd name="T15" fmla="*/ 2147483646 h 7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79"/>
                <a:gd name="T26" fmla="*/ 78 w 78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79">
                  <a:moveTo>
                    <a:pt x="0" y="79"/>
                  </a:moveTo>
                  <a:lnTo>
                    <a:pt x="40" y="0"/>
                  </a:lnTo>
                  <a:lnTo>
                    <a:pt x="78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B4C99D-D35E-43F7-99DE-A3674B9BB4BB}"/>
              </a:ext>
            </a:extLst>
          </p:cNvPr>
          <p:cNvGrpSpPr>
            <a:grpSpLocks/>
          </p:cNvGrpSpPr>
          <p:nvPr/>
        </p:nvGrpSpPr>
        <p:grpSpPr bwMode="auto">
          <a:xfrm>
            <a:off x="5829337" y="1670588"/>
            <a:ext cx="432901" cy="642866"/>
            <a:chOff x="631" y="1294818"/>
            <a:chExt cx="741149" cy="761996"/>
          </a:xfrm>
        </p:grpSpPr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A6F9CF5D-6406-4981-83EB-4A794CA3DC5D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86233" y="1209216"/>
              <a:ext cx="504090" cy="675293"/>
            </a:xfrm>
            <a:custGeom>
              <a:avLst/>
              <a:gdLst>
                <a:gd name="T0" fmla="*/ 2147483646 w 430"/>
                <a:gd name="T1" fmla="*/ 0 h 529"/>
                <a:gd name="T2" fmla="*/ 2147483646 w 430"/>
                <a:gd name="T3" fmla="*/ 2147483646 h 529"/>
                <a:gd name="T4" fmla="*/ 2147483646 w 430"/>
                <a:gd name="T5" fmla="*/ 2147483646 h 529"/>
                <a:gd name="T6" fmla="*/ 0 w 430"/>
                <a:gd name="T7" fmla="*/ 2147483646 h 529"/>
                <a:gd name="T8" fmla="*/ 2147483646 w 430"/>
                <a:gd name="T9" fmla="*/ 2147483646 h 529"/>
                <a:gd name="T10" fmla="*/ 2147483646 w 430"/>
                <a:gd name="T11" fmla="*/ 2147483646 h 529"/>
                <a:gd name="T12" fmla="*/ 2147483646 w 430"/>
                <a:gd name="T13" fmla="*/ 2147483646 h 529"/>
                <a:gd name="T14" fmla="*/ 2147483646 w 430"/>
                <a:gd name="T15" fmla="*/ 2147483646 h 529"/>
                <a:gd name="T16" fmla="*/ 2147483646 w 430"/>
                <a:gd name="T17" fmla="*/ 2147483646 h 529"/>
                <a:gd name="T18" fmla="*/ 2147483646 w 430"/>
                <a:gd name="T19" fmla="*/ 2147483646 h 529"/>
                <a:gd name="T20" fmla="*/ 2147483646 w 430"/>
                <a:gd name="T21" fmla="*/ 2147483646 h 529"/>
                <a:gd name="T22" fmla="*/ 2147483646 w 430"/>
                <a:gd name="T23" fmla="*/ 2147483646 h 529"/>
                <a:gd name="T24" fmla="*/ 2147483646 w 430"/>
                <a:gd name="T25" fmla="*/ 2147483646 h 529"/>
                <a:gd name="T26" fmla="*/ 2147483646 w 430"/>
                <a:gd name="T27" fmla="*/ 2147483646 h 529"/>
                <a:gd name="T28" fmla="*/ 2147483646 w 430"/>
                <a:gd name="T29" fmla="*/ 2147483646 h 529"/>
                <a:gd name="T30" fmla="*/ 2147483646 w 430"/>
                <a:gd name="T31" fmla="*/ 2147483646 h 529"/>
                <a:gd name="T32" fmla="*/ 2147483646 w 430"/>
                <a:gd name="T33" fmla="*/ 2147483646 h 529"/>
                <a:gd name="T34" fmla="*/ 2147483646 w 430"/>
                <a:gd name="T35" fmla="*/ 2147483646 h 529"/>
                <a:gd name="T36" fmla="*/ 2147483646 w 430"/>
                <a:gd name="T37" fmla="*/ 2147483646 h 529"/>
                <a:gd name="T38" fmla="*/ 2147483646 w 430"/>
                <a:gd name="T39" fmla="*/ 2147483646 h 529"/>
                <a:gd name="T40" fmla="*/ 2147483646 w 430"/>
                <a:gd name="T41" fmla="*/ 2147483646 h 529"/>
                <a:gd name="T42" fmla="*/ 2147483646 w 430"/>
                <a:gd name="T43" fmla="*/ 0 h 529"/>
                <a:gd name="T44" fmla="*/ 2147483646 w 430"/>
                <a:gd name="T45" fmla="*/ 2147483646 h 529"/>
                <a:gd name="T46" fmla="*/ 2147483646 w 430"/>
                <a:gd name="T47" fmla="*/ 2147483646 h 529"/>
                <a:gd name="T48" fmla="*/ 2147483646 w 430"/>
                <a:gd name="T49" fmla="*/ 2147483646 h 529"/>
                <a:gd name="T50" fmla="*/ 2147483646 w 430"/>
                <a:gd name="T51" fmla="*/ 2147483646 h 529"/>
                <a:gd name="T52" fmla="*/ 2147483646 w 430"/>
                <a:gd name="T53" fmla="*/ 2147483646 h 529"/>
                <a:gd name="T54" fmla="*/ 2147483646 w 430"/>
                <a:gd name="T55" fmla="*/ 2147483646 h 529"/>
                <a:gd name="T56" fmla="*/ 2147483646 w 430"/>
                <a:gd name="T57" fmla="*/ 2147483646 h 529"/>
                <a:gd name="T58" fmla="*/ 2147483646 w 430"/>
                <a:gd name="T59" fmla="*/ 2147483646 h 529"/>
                <a:gd name="T60" fmla="*/ 0 w 430"/>
                <a:gd name="T61" fmla="*/ 2147483646 h 529"/>
                <a:gd name="T62" fmla="*/ 2147483646 w 430"/>
                <a:gd name="T63" fmla="*/ 2147483646 h 529"/>
                <a:gd name="T64" fmla="*/ 2147483646 w 430"/>
                <a:gd name="T65" fmla="*/ 2147483646 h 529"/>
                <a:gd name="T66" fmla="*/ 2147483646 w 430"/>
                <a:gd name="T67" fmla="*/ 2147483646 h 529"/>
                <a:gd name="T68" fmla="*/ 2147483646 w 430"/>
                <a:gd name="T69" fmla="*/ 2147483646 h 529"/>
                <a:gd name="T70" fmla="*/ 2147483646 w 430"/>
                <a:gd name="T71" fmla="*/ 2147483646 h 529"/>
                <a:gd name="T72" fmla="*/ 2147483646 w 430"/>
                <a:gd name="T73" fmla="*/ 2147483646 h 529"/>
                <a:gd name="T74" fmla="*/ 2147483646 w 430"/>
                <a:gd name="T75" fmla="*/ 2147483646 h 529"/>
                <a:gd name="T76" fmla="*/ 2147483646 w 430"/>
                <a:gd name="T77" fmla="*/ 2147483646 h 529"/>
                <a:gd name="T78" fmla="*/ 2147483646 w 430"/>
                <a:gd name="T79" fmla="*/ 2147483646 h 529"/>
                <a:gd name="T80" fmla="*/ 2147483646 w 430"/>
                <a:gd name="T81" fmla="*/ 2147483646 h 529"/>
                <a:gd name="T82" fmla="*/ 2147483646 w 430"/>
                <a:gd name="T83" fmla="*/ 2147483646 h 529"/>
                <a:gd name="T84" fmla="*/ 2147483646 w 430"/>
                <a:gd name="T85" fmla="*/ 2147483646 h 529"/>
                <a:gd name="T86" fmla="*/ 2147483646 w 430"/>
                <a:gd name="T87" fmla="*/ 2147483646 h 529"/>
                <a:gd name="T88" fmla="*/ 2147483646 w 430"/>
                <a:gd name="T89" fmla="*/ 2147483646 h 529"/>
                <a:gd name="T90" fmla="*/ 2147483646 w 430"/>
                <a:gd name="T91" fmla="*/ 2147483646 h 529"/>
                <a:gd name="T92" fmla="*/ 2147483646 w 430"/>
                <a:gd name="T93" fmla="*/ 2147483646 h 529"/>
                <a:gd name="T94" fmla="*/ 2147483646 w 430"/>
                <a:gd name="T95" fmla="*/ 2147483646 h 529"/>
                <a:gd name="T96" fmla="*/ 2147483646 w 430"/>
                <a:gd name="T97" fmla="*/ 2147483646 h 529"/>
                <a:gd name="T98" fmla="*/ 2147483646 w 430"/>
                <a:gd name="T99" fmla="*/ 2147483646 h 529"/>
                <a:gd name="T100" fmla="*/ 2147483646 w 430"/>
                <a:gd name="T101" fmla="*/ 2147483646 h 529"/>
                <a:gd name="T102" fmla="*/ 2147483646 w 430"/>
                <a:gd name="T103" fmla="*/ 2147483646 h 529"/>
                <a:gd name="T104" fmla="*/ 2147483646 w 430"/>
                <a:gd name="T105" fmla="*/ 2147483646 h 529"/>
                <a:gd name="T106" fmla="*/ 2147483646 w 430"/>
                <a:gd name="T107" fmla="*/ 2147483646 h 529"/>
                <a:gd name="T108" fmla="*/ 2147483646 w 430"/>
                <a:gd name="T109" fmla="*/ 2147483646 h 529"/>
                <a:gd name="T110" fmla="*/ 2147483646 w 430"/>
                <a:gd name="T111" fmla="*/ 2147483646 h 529"/>
                <a:gd name="T112" fmla="*/ 2147483646 w 430"/>
                <a:gd name="T113" fmla="*/ 2147483646 h 529"/>
                <a:gd name="T114" fmla="*/ 2147483646 w 430"/>
                <a:gd name="T115" fmla="*/ 2147483646 h 529"/>
                <a:gd name="T116" fmla="*/ 2147483646 w 430"/>
                <a:gd name="T117" fmla="*/ 2147483646 h 529"/>
                <a:gd name="T118" fmla="*/ 2147483646 w 430"/>
                <a:gd name="T119" fmla="*/ 2147483646 h 529"/>
                <a:gd name="T120" fmla="*/ 2147483646 w 430"/>
                <a:gd name="T121" fmla="*/ 2147483646 h 529"/>
                <a:gd name="T122" fmla="*/ 2147483646 w 430"/>
                <a:gd name="T123" fmla="*/ 2147483646 h 529"/>
                <a:gd name="T124" fmla="*/ 2147483646 w 430"/>
                <a:gd name="T125" fmla="*/ 2147483646 h 529"/>
                <a:gd name="T126" fmla="*/ 17694720 60000 65536"/>
                <a:gd name="T127" fmla="*/ 0 60000 65536"/>
                <a:gd name="T128" fmla="*/ 5898240 60000 65536"/>
                <a:gd name="T129" fmla="*/ 1179648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0"/>
                <a:gd name="T190" fmla="*/ 0 h 529"/>
                <a:gd name="T191" fmla="*/ 430 w 430"/>
                <a:gd name="T192" fmla="*/ 529 h 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0" h="529">
                  <a:moveTo>
                    <a:pt x="387" y="290"/>
                  </a:moveTo>
                  <a:lnTo>
                    <a:pt x="368" y="317"/>
                  </a:lnTo>
                  <a:lnTo>
                    <a:pt x="364" y="313"/>
                  </a:lnTo>
                  <a:lnTo>
                    <a:pt x="376" y="284"/>
                  </a:lnTo>
                  <a:lnTo>
                    <a:pt x="315" y="261"/>
                  </a:lnTo>
                  <a:lnTo>
                    <a:pt x="324" y="248"/>
                  </a:lnTo>
                  <a:lnTo>
                    <a:pt x="303" y="238"/>
                  </a:lnTo>
                  <a:lnTo>
                    <a:pt x="265" y="215"/>
                  </a:lnTo>
                  <a:lnTo>
                    <a:pt x="242" y="192"/>
                  </a:lnTo>
                  <a:lnTo>
                    <a:pt x="290" y="192"/>
                  </a:lnTo>
                  <a:lnTo>
                    <a:pt x="326" y="226"/>
                  </a:lnTo>
                  <a:lnTo>
                    <a:pt x="336" y="230"/>
                  </a:lnTo>
                  <a:lnTo>
                    <a:pt x="351" y="203"/>
                  </a:lnTo>
                  <a:lnTo>
                    <a:pt x="376" y="192"/>
                  </a:lnTo>
                  <a:lnTo>
                    <a:pt x="386" y="180"/>
                  </a:lnTo>
                  <a:lnTo>
                    <a:pt x="389" y="167"/>
                  </a:lnTo>
                  <a:lnTo>
                    <a:pt x="386" y="154"/>
                  </a:lnTo>
                  <a:lnTo>
                    <a:pt x="378" y="142"/>
                  </a:lnTo>
                  <a:lnTo>
                    <a:pt x="364" y="136"/>
                  </a:lnTo>
                  <a:lnTo>
                    <a:pt x="376" y="127"/>
                  </a:lnTo>
                  <a:lnTo>
                    <a:pt x="384" y="115"/>
                  </a:lnTo>
                  <a:lnTo>
                    <a:pt x="387" y="102"/>
                  </a:lnTo>
                  <a:lnTo>
                    <a:pt x="384" y="88"/>
                  </a:lnTo>
                  <a:lnTo>
                    <a:pt x="376" y="75"/>
                  </a:lnTo>
                  <a:lnTo>
                    <a:pt x="364" y="67"/>
                  </a:lnTo>
                  <a:lnTo>
                    <a:pt x="357" y="52"/>
                  </a:lnTo>
                  <a:lnTo>
                    <a:pt x="345" y="41"/>
                  </a:lnTo>
                  <a:lnTo>
                    <a:pt x="330" y="35"/>
                  </a:lnTo>
                  <a:lnTo>
                    <a:pt x="313" y="35"/>
                  </a:lnTo>
                  <a:lnTo>
                    <a:pt x="295" y="41"/>
                  </a:lnTo>
                  <a:lnTo>
                    <a:pt x="284" y="52"/>
                  </a:lnTo>
                  <a:lnTo>
                    <a:pt x="278" y="67"/>
                  </a:lnTo>
                  <a:lnTo>
                    <a:pt x="270" y="48"/>
                  </a:lnTo>
                  <a:lnTo>
                    <a:pt x="261" y="29"/>
                  </a:lnTo>
                  <a:lnTo>
                    <a:pt x="246" y="14"/>
                  </a:lnTo>
                  <a:lnTo>
                    <a:pt x="228" y="0"/>
                  </a:lnTo>
                  <a:lnTo>
                    <a:pt x="209" y="2"/>
                  </a:lnTo>
                  <a:lnTo>
                    <a:pt x="192" y="10"/>
                  </a:lnTo>
                  <a:lnTo>
                    <a:pt x="180" y="21"/>
                  </a:lnTo>
                  <a:lnTo>
                    <a:pt x="130" y="44"/>
                  </a:lnTo>
                  <a:lnTo>
                    <a:pt x="127" y="29"/>
                  </a:lnTo>
                  <a:lnTo>
                    <a:pt x="119" y="16"/>
                  </a:lnTo>
                  <a:lnTo>
                    <a:pt x="104" y="6"/>
                  </a:lnTo>
                  <a:lnTo>
                    <a:pt x="88" y="2"/>
                  </a:lnTo>
                  <a:lnTo>
                    <a:pt x="71" y="4"/>
                  </a:lnTo>
                  <a:lnTo>
                    <a:pt x="56" y="10"/>
                  </a:lnTo>
                  <a:lnTo>
                    <a:pt x="44" y="21"/>
                  </a:lnTo>
                  <a:lnTo>
                    <a:pt x="38" y="37"/>
                  </a:lnTo>
                  <a:lnTo>
                    <a:pt x="38" y="52"/>
                  </a:lnTo>
                  <a:lnTo>
                    <a:pt x="44" y="67"/>
                  </a:lnTo>
                  <a:lnTo>
                    <a:pt x="27" y="73"/>
                  </a:lnTo>
                  <a:lnTo>
                    <a:pt x="13" y="83"/>
                  </a:lnTo>
                  <a:lnTo>
                    <a:pt x="4" y="96"/>
                  </a:lnTo>
                  <a:lnTo>
                    <a:pt x="0" y="113"/>
                  </a:lnTo>
                  <a:lnTo>
                    <a:pt x="4" y="129"/>
                  </a:lnTo>
                  <a:lnTo>
                    <a:pt x="13" y="144"/>
                  </a:lnTo>
                  <a:lnTo>
                    <a:pt x="27" y="154"/>
                  </a:lnTo>
                  <a:lnTo>
                    <a:pt x="44" y="157"/>
                  </a:lnTo>
                  <a:lnTo>
                    <a:pt x="48" y="169"/>
                  </a:lnTo>
                  <a:lnTo>
                    <a:pt x="46" y="180"/>
                  </a:lnTo>
                  <a:lnTo>
                    <a:pt x="40" y="190"/>
                  </a:lnTo>
                  <a:lnTo>
                    <a:pt x="33" y="198"/>
                  </a:lnTo>
                  <a:lnTo>
                    <a:pt x="17" y="217"/>
                  </a:lnTo>
                  <a:lnTo>
                    <a:pt x="10" y="238"/>
                  </a:lnTo>
                  <a:lnTo>
                    <a:pt x="10" y="259"/>
                  </a:lnTo>
                  <a:lnTo>
                    <a:pt x="15" y="282"/>
                  </a:lnTo>
                  <a:lnTo>
                    <a:pt x="27" y="301"/>
                  </a:lnTo>
                  <a:lnTo>
                    <a:pt x="44" y="317"/>
                  </a:lnTo>
                  <a:lnTo>
                    <a:pt x="27" y="330"/>
                  </a:lnTo>
                  <a:lnTo>
                    <a:pt x="15" y="347"/>
                  </a:lnTo>
                  <a:lnTo>
                    <a:pt x="12" y="366"/>
                  </a:lnTo>
                  <a:lnTo>
                    <a:pt x="13" y="387"/>
                  </a:lnTo>
                  <a:lnTo>
                    <a:pt x="23" y="405"/>
                  </a:lnTo>
                  <a:lnTo>
                    <a:pt x="36" y="420"/>
                  </a:lnTo>
                  <a:lnTo>
                    <a:pt x="56" y="430"/>
                  </a:lnTo>
                  <a:lnTo>
                    <a:pt x="94" y="453"/>
                  </a:lnTo>
                  <a:lnTo>
                    <a:pt x="102" y="464"/>
                  </a:lnTo>
                  <a:lnTo>
                    <a:pt x="115" y="472"/>
                  </a:lnTo>
                  <a:lnTo>
                    <a:pt x="130" y="474"/>
                  </a:lnTo>
                  <a:lnTo>
                    <a:pt x="146" y="472"/>
                  </a:lnTo>
                  <a:lnTo>
                    <a:pt x="157" y="464"/>
                  </a:lnTo>
                  <a:lnTo>
                    <a:pt x="167" y="453"/>
                  </a:lnTo>
                  <a:lnTo>
                    <a:pt x="163" y="470"/>
                  </a:lnTo>
                  <a:lnTo>
                    <a:pt x="167" y="487"/>
                  </a:lnTo>
                  <a:lnTo>
                    <a:pt x="175" y="502"/>
                  </a:lnTo>
                  <a:lnTo>
                    <a:pt x="188" y="514"/>
                  </a:lnTo>
                  <a:lnTo>
                    <a:pt x="203" y="522"/>
                  </a:lnTo>
                  <a:lnTo>
                    <a:pt x="222" y="524"/>
                  </a:lnTo>
                  <a:lnTo>
                    <a:pt x="242" y="522"/>
                  </a:lnTo>
                  <a:lnTo>
                    <a:pt x="253" y="527"/>
                  </a:lnTo>
                  <a:lnTo>
                    <a:pt x="269" y="529"/>
                  </a:lnTo>
                  <a:lnTo>
                    <a:pt x="280" y="524"/>
                  </a:lnTo>
                  <a:lnTo>
                    <a:pt x="290" y="512"/>
                  </a:lnTo>
                  <a:lnTo>
                    <a:pt x="290" y="499"/>
                  </a:lnTo>
                  <a:lnTo>
                    <a:pt x="309" y="497"/>
                  </a:lnTo>
                  <a:lnTo>
                    <a:pt x="326" y="489"/>
                  </a:lnTo>
                  <a:lnTo>
                    <a:pt x="339" y="476"/>
                  </a:lnTo>
                  <a:lnTo>
                    <a:pt x="353" y="472"/>
                  </a:lnTo>
                  <a:lnTo>
                    <a:pt x="364" y="462"/>
                  </a:lnTo>
                  <a:lnTo>
                    <a:pt x="374" y="451"/>
                  </a:lnTo>
                  <a:lnTo>
                    <a:pt x="378" y="439"/>
                  </a:lnTo>
                  <a:lnTo>
                    <a:pt x="376" y="424"/>
                  </a:lnTo>
                  <a:lnTo>
                    <a:pt x="420" y="374"/>
                  </a:lnTo>
                  <a:lnTo>
                    <a:pt x="428" y="355"/>
                  </a:lnTo>
                  <a:lnTo>
                    <a:pt x="430" y="336"/>
                  </a:lnTo>
                  <a:lnTo>
                    <a:pt x="426" y="317"/>
                  </a:lnTo>
                  <a:lnTo>
                    <a:pt x="412" y="299"/>
                  </a:lnTo>
                  <a:lnTo>
                    <a:pt x="387" y="290"/>
                  </a:lnTo>
                  <a:close/>
                  <a:moveTo>
                    <a:pt x="284" y="288"/>
                  </a:moveTo>
                  <a:lnTo>
                    <a:pt x="351" y="272"/>
                  </a:lnTo>
                  <a:lnTo>
                    <a:pt x="326" y="311"/>
                  </a:lnTo>
                  <a:lnTo>
                    <a:pt x="309" y="334"/>
                  </a:lnTo>
                  <a:lnTo>
                    <a:pt x="278" y="328"/>
                  </a:lnTo>
                  <a:lnTo>
                    <a:pt x="284" y="288"/>
                  </a:lnTo>
                  <a:close/>
                  <a:moveTo>
                    <a:pt x="347" y="374"/>
                  </a:moveTo>
                  <a:lnTo>
                    <a:pt x="339" y="363"/>
                  </a:lnTo>
                  <a:lnTo>
                    <a:pt x="351" y="328"/>
                  </a:lnTo>
                  <a:lnTo>
                    <a:pt x="364" y="328"/>
                  </a:lnTo>
                  <a:lnTo>
                    <a:pt x="347" y="37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43">
              <a:extLst>
                <a:ext uri="{FF2B5EF4-FFF2-40B4-BE49-F238E27FC236}">
                  <a16:creationId xmlns:a16="http://schemas.microsoft.com/office/drawing/2014/main" id="{5D67C6DD-9670-4C8F-95B2-A53E5E180C2A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147562" y="1642999"/>
              <a:ext cx="447818" cy="301267"/>
            </a:xfrm>
            <a:custGeom>
              <a:avLst/>
              <a:gdLst>
                <a:gd name="T0" fmla="*/ 2147483646 w 382"/>
                <a:gd name="T1" fmla="*/ 0 h 236"/>
                <a:gd name="T2" fmla="*/ 2147483646 w 382"/>
                <a:gd name="T3" fmla="*/ 2147483646 h 236"/>
                <a:gd name="T4" fmla="*/ 2147483646 w 382"/>
                <a:gd name="T5" fmla="*/ 2147483646 h 236"/>
                <a:gd name="T6" fmla="*/ 0 w 382"/>
                <a:gd name="T7" fmla="*/ 2147483646 h 236"/>
                <a:gd name="T8" fmla="*/ 2147483646 w 382"/>
                <a:gd name="T9" fmla="*/ 2147483646 h 236"/>
                <a:gd name="T10" fmla="*/ 2147483646 w 382"/>
                <a:gd name="T11" fmla="*/ 2147483646 h 236"/>
                <a:gd name="T12" fmla="*/ 2147483646 w 382"/>
                <a:gd name="T13" fmla="*/ 2147483646 h 236"/>
                <a:gd name="T14" fmla="*/ 2147483646 w 382"/>
                <a:gd name="T15" fmla="*/ 2147483646 h 236"/>
                <a:gd name="T16" fmla="*/ 2147483646 w 382"/>
                <a:gd name="T17" fmla="*/ 2147483646 h 236"/>
                <a:gd name="T18" fmla="*/ 2147483646 w 382"/>
                <a:gd name="T19" fmla="*/ 2147483646 h 236"/>
                <a:gd name="T20" fmla="*/ 2147483646 w 382"/>
                <a:gd name="T21" fmla="*/ 2147483646 h 236"/>
                <a:gd name="T22" fmla="*/ 2147483646 w 382"/>
                <a:gd name="T23" fmla="*/ 2147483646 h 236"/>
                <a:gd name="T24" fmla="*/ 2147483646 w 382"/>
                <a:gd name="T25" fmla="*/ 2147483646 h 236"/>
                <a:gd name="T26" fmla="*/ 2147483646 w 382"/>
                <a:gd name="T27" fmla="*/ 2147483646 h 236"/>
                <a:gd name="T28" fmla="*/ 2147483646 w 382"/>
                <a:gd name="T29" fmla="*/ 2147483646 h 236"/>
                <a:gd name="T30" fmla="*/ 2147483646 w 382"/>
                <a:gd name="T31" fmla="*/ 2147483646 h 236"/>
                <a:gd name="T32" fmla="*/ 2147483646 w 382"/>
                <a:gd name="T33" fmla="*/ 2147483646 h 236"/>
                <a:gd name="T34" fmla="*/ 2147483646 w 382"/>
                <a:gd name="T35" fmla="*/ 2147483646 h 236"/>
                <a:gd name="T36" fmla="*/ 2147483646 w 382"/>
                <a:gd name="T37" fmla="*/ 2147483646 h 236"/>
                <a:gd name="T38" fmla="*/ 2147483646 w 382"/>
                <a:gd name="T39" fmla="*/ 0 h 236"/>
                <a:gd name="T40" fmla="*/ 2147483646 w 382"/>
                <a:gd name="T41" fmla="*/ 2147483646 h 236"/>
                <a:gd name="T42" fmla="*/ 2147483646 w 382"/>
                <a:gd name="T43" fmla="*/ 2147483646 h 236"/>
                <a:gd name="T44" fmla="*/ 2147483646 w 382"/>
                <a:gd name="T45" fmla="*/ 2147483646 h 236"/>
                <a:gd name="T46" fmla="*/ 2147483646 w 382"/>
                <a:gd name="T47" fmla="*/ 2147483646 h 236"/>
                <a:gd name="T48" fmla="*/ 0 w 382"/>
                <a:gd name="T49" fmla="*/ 2147483646 h 236"/>
                <a:gd name="T50" fmla="*/ 2147483646 w 382"/>
                <a:gd name="T51" fmla="*/ 2147483646 h 236"/>
                <a:gd name="T52" fmla="*/ 2147483646 w 382"/>
                <a:gd name="T53" fmla="*/ 2147483646 h 236"/>
                <a:gd name="T54" fmla="*/ 2147483646 w 382"/>
                <a:gd name="T55" fmla="*/ 2147483646 h 236"/>
                <a:gd name="T56" fmla="*/ 2147483646 w 382"/>
                <a:gd name="T57" fmla="*/ 2147483646 h 236"/>
                <a:gd name="T58" fmla="*/ 2147483646 w 382"/>
                <a:gd name="T59" fmla="*/ 2147483646 h 236"/>
                <a:gd name="T60" fmla="*/ 2147483646 w 382"/>
                <a:gd name="T61" fmla="*/ 2147483646 h 236"/>
                <a:gd name="T62" fmla="*/ 2147483646 w 382"/>
                <a:gd name="T63" fmla="*/ 2147483646 h 236"/>
                <a:gd name="T64" fmla="*/ 2147483646 w 382"/>
                <a:gd name="T65" fmla="*/ 2147483646 h 236"/>
                <a:gd name="T66" fmla="*/ 2147483646 w 382"/>
                <a:gd name="T67" fmla="*/ 2147483646 h 236"/>
                <a:gd name="T68" fmla="*/ 2147483646 w 382"/>
                <a:gd name="T69" fmla="*/ 2147483646 h 236"/>
                <a:gd name="T70" fmla="*/ 2147483646 w 382"/>
                <a:gd name="T71" fmla="*/ 2147483646 h 236"/>
                <a:gd name="T72" fmla="*/ 17694720 60000 65536"/>
                <a:gd name="T73" fmla="*/ 0 60000 65536"/>
                <a:gd name="T74" fmla="*/ 5898240 60000 65536"/>
                <a:gd name="T75" fmla="*/ 1179648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2"/>
                <a:gd name="T109" fmla="*/ 0 h 236"/>
                <a:gd name="T110" fmla="*/ 382 w 382"/>
                <a:gd name="T111" fmla="*/ 236 h 2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2" h="236">
                  <a:moveTo>
                    <a:pt x="77" y="236"/>
                  </a:moveTo>
                  <a:lnTo>
                    <a:pt x="178" y="140"/>
                  </a:lnTo>
                  <a:lnTo>
                    <a:pt x="173" y="153"/>
                  </a:lnTo>
                  <a:lnTo>
                    <a:pt x="152" y="194"/>
                  </a:lnTo>
                  <a:lnTo>
                    <a:pt x="142" y="232"/>
                  </a:lnTo>
                  <a:lnTo>
                    <a:pt x="159" y="232"/>
                  </a:lnTo>
                  <a:lnTo>
                    <a:pt x="173" y="199"/>
                  </a:lnTo>
                  <a:lnTo>
                    <a:pt x="209" y="150"/>
                  </a:lnTo>
                  <a:lnTo>
                    <a:pt x="382" y="150"/>
                  </a:lnTo>
                  <a:lnTo>
                    <a:pt x="382" y="107"/>
                  </a:lnTo>
                  <a:lnTo>
                    <a:pt x="219" y="107"/>
                  </a:lnTo>
                  <a:lnTo>
                    <a:pt x="171" y="88"/>
                  </a:lnTo>
                  <a:lnTo>
                    <a:pt x="127" y="63"/>
                  </a:lnTo>
                  <a:lnTo>
                    <a:pt x="86" y="35"/>
                  </a:lnTo>
                  <a:lnTo>
                    <a:pt x="77" y="19"/>
                  </a:lnTo>
                  <a:lnTo>
                    <a:pt x="73" y="0"/>
                  </a:lnTo>
                  <a:lnTo>
                    <a:pt x="36" y="23"/>
                  </a:lnTo>
                  <a:lnTo>
                    <a:pt x="36" y="46"/>
                  </a:lnTo>
                  <a:lnTo>
                    <a:pt x="73" y="58"/>
                  </a:lnTo>
                  <a:lnTo>
                    <a:pt x="12" y="113"/>
                  </a:lnTo>
                  <a:lnTo>
                    <a:pt x="0" y="136"/>
                  </a:lnTo>
                  <a:lnTo>
                    <a:pt x="25" y="136"/>
                  </a:lnTo>
                  <a:lnTo>
                    <a:pt x="98" y="81"/>
                  </a:lnTo>
                  <a:lnTo>
                    <a:pt x="134" y="113"/>
                  </a:lnTo>
                  <a:lnTo>
                    <a:pt x="12" y="182"/>
                  </a:lnTo>
                  <a:lnTo>
                    <a:pt x="12" y="215"/>
                  </a:lnTo>
                  <a:lnTo>
                    <a:pt x="48" y="194"/>
                  </a:lnTo>
                  <a:lnTo>
                    <a:pt x="84" y="173"/>
                  </a:lnTo>
                  <a:lnTo>
                    <a:pt x="123" y="159"/>
                  </a:lnTo>
                  <a:lnTo>
                    <a:pt x="102" y="182"/>
                  </a:lnTo>
                  <a:lnTo>
                    <a:pt x="86" y="207"/>
                  </a:lnTo>
                  <a:lnTo>
                    <a:pt x="77" y="23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F48B1CE-FFE3-4BFF-A384-EE3D82172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69" y="1655301"/>
              <a:ext cx="111" cy="270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 eaLnBrk="1" hangingPunct="1">
                <a:defRPr/>
              </a:pPr>
              <a:endParaRPr lang="en-US" alt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1390">
              <a:extLst>
                <a:ext uri="{FF2B5EF4-FFF2-40B4-BE49-F238E27FC236}">
                  <a16:creationId xmlns:a16="http://schemas.microsoft.com/office/drawing/2014/main" id="{9D93783D-C4FC-4605-8AE3-172B3572B849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311631" y="1887509"/>
              <a:ext cx="60963" cy="199138"/>
            </a:xfrm>
            <a:custGeom>
              <a:avLst/>
              <a:gdLst>
                <a:gd name="T0" fmla="*/ 2147483646 w 52"/>
                <a:gd name="T1" fmla="*/ 0 h 156"/>
                <a:gd name="T2" fmla="*/ 2147483646 w 52"/>
                <a:gd name="T3" fmla="*/ 2147483646 h 156"/>
                <a:gd name="T4" fmla="*/ 2147483646 w 52"/>
                <a:gd name="T5" fmla="*/ 2147483646 h 156"/>
                <a:gd name="T6" fmla="*/ 0 w 52"/>
                <a:gd name="T7" fmla="*/ 2147483646 h 156"/>
                <a:gd name="T8" fmla="*/ 2147483646 w 52"/>
                <a:gd name="T9" fmla="*/ 2147483646 h 156"/>
                <a:gd name="T10" fmla="*/ 2147483646 w 52"/>
                <a:gd name="T11" fmla="*/ 2147483646 h 156"/>
                <a:gd name="T12" fmla="*/ 2147483646 w 52"/>
                <a:gd name="T13" fmla="*/ 2147483646 h 156"/>
                <a:gd name="T14" fmla="*/ 2147483646 w 52"/>
                <a:gd name="T15" fmla="*/ 2147483646 h 156"/>
                <a:gd name="T16" fmla="*/ 2147483646 w 52"/>
                <a:gd name="T17" fmla="*/ 2147483646 h 156"/>
                <a:gd name="T18" fmla="*/ 2147483646 w 52"/>
                <a:gd name="T19" fmla="*/ 2147483646 h 156"/>
                <a:gd name="T20" fmla="*/ 0 w 52"/>
                <a:gd name="T21" fmla="*/ 2147483646 h 156"/>
                <a:gd name="T22" fmla="*/ 2147483646 w 52"/>
                <a:gd name="T23" fmla="*/ 2147483646 h 156"/>
                <a:gd name="T24" fmla="*/ 2147483646 w 52"/>
                <a:gd name="T25" fmla="*/ 2147483646 h 156"/>
                <a:gd name="T26" fmla="*/ 2147483646 w 52"/>
                <a:gd name="T27" fmla="*/ 2147483646 h 156"/>
                <a:gd name="T28" fmla="*/ 2147483646 w 52"/>
                <a:gd name="T29" fmla="*/ 0 h 156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"/>
                <a:gd name="T46" fmla="*/ 0 h 156"/>
                <a:gd name="T47" fmla="*/ 52 w 52"/>
                <a:gd name="T48" fmla="*/ 156 h 1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" h="156">
                  <a:moveTo>
                    <a:pt x="52" y="156"/>
                  </a:moveTo>
                  <a:lnTo>
                    <a:pt x="50" y="127"/>
                  </a:lnTo>
                  <a:lnTo>
                    <a:pt x="44" y="100"/>
                  </a:lnTo>
                  <a:lnTo>
                    <a:pt x="36" y="77"/>
                  </a:lnTo>
                  <a:lnTo>
                    <a:pt x="25" y="60"/>
                  </a:lnTo>
                  <a:lnTo>
                    <a:pt x="13" y="48"/>
                  </a:lnTo>
                  <a:lnTo>
                    <a:pt x="0" y="44"/>
                  </a:lnTo>
                  <a:lnTo>
                    <a:pt x="19" y="41"/>
                  </a:lnTo>
                  <a:lnTo>
                    <a:pt x="34" y="31"/>
                  </a:lnTo>
                  <a:lnTo>
                    <a:pt x="44" y="18"/>
                  </a:lnTo>
                  <a:lnTo>
                    <a:pt x="48" y="0"/>
                  </a:lnTo>
                </a:path>
              </a:pathLst>
            </a:custGeom>
            <a:noFill/>
            <a:ln w="39684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1391">
              <a:extLst>
                <a:ext uri="{FF2B5EF4-FFF2-40B4-BE49-F238E27FC236}">
                  <a16:creationId xmlns:a16="http://schemas.microsoft.com/office/drawing/2014/main" id="{99DB0843-C8DB-4AC1-A602-33AB459658BF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344815" y="1960669"/>
              <a:ext cx="91440" cy="100849"/>
            </a:xfrm>
            <a:custGeom>
              <a:avLst/>
              <a:gdLst>
                <a:gd name="T0" fmla="*/ 2147483646 w 78"/>
                <a:gd name="T1" fmla="*/ 0 h 79"/>
                <a:gd name="T2" fmla="*/ 2147483646 w 78"/>
                <a:gd name="T3" fmla="*/ 2147483646 h 79"/>
                <a:gd name="T4" fmla="*/ 2147483646 w 78"/>
                <a:gd name="T5" fmla="*/ 2147483646 h 79"/>
                <a:gd name="T6" fmla="*/ 0 w 78"/>
                <a:gd name="T7" fmla="*/ 2147483646 h 79"/>
                <a:gd name="T8" fmla="*/ 0 w 78"/>
                <a:gd name="T9" fmla="*/ 2147483646 h 79"/>
                <a:gd name="T10" fmla="*/ 2147483646 w 78"/>
                <a:gd name="T11" fmla="*/ 0 h 79"/>
                <a:gd name="T12" fmla="*/ 2147483646 w 78"/>
                <a:gd name="T13" fmla="*/ 2147483646 h 79"/>
                <a:gd name="T14" fmla="*/ 0 w 78"/>
                <a:gd name="T15" fmla="*/ 2147483646 h 7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79"/>
                <a:gd name="T26" fmla="*/ 78 w 78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79">
                  <a:moveTo>
                    <a:pt x="0" y="79"/>
                  </a:moveTo>
                  <a:lnTo>
                    <a:pt x="40" y="0"/>
                  </a:lnTo>
                  <a:lnTo>
                    <a:pt x="78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6B00AB3-1D4E-4E9C-9739-4FF192F0F816}"/>
              </a:ext>
            </a:extLst>
          </p:cNvPr>
          <p:cNvSpPr txBox="1"/>
          <p:nvPr/>
        </p:nvSpPr>
        <p:spPr>
          <a:xfrm>
            <a:off x="3386057" y="6085277"/>
            <a:ext cx="576696" cy="320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85" dirty="0"/>
              <a:t>Road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884F842-26AD-4A04-9401-D39C16EA2B78}"/>
              </a:ext>
            </a:extLst>
          </p:cNvPr>
          <p:cNvSpPr txBox="1"/>
          <p:nvPr/>
        </p:nvSpPr>
        <p:spPr>
          <a:xfrm>
            <a:off x="619348" y="502742"/>
            <a:ext cx="146578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10" b="1" dirty="0"/>
              <a:t>Obstacle 4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 rot="10800000">
            <a:off x="7994086" y="3260040"/>
            <a:ext cx="1045967" cy="644510"/>
            <a:chOff x="4267389" y="5842944"/>
            <a:chExt cx="951673" cy="782165"/>
          </a:xfrm>
        </p:grpSpPr>
        <p:grpSp>
          <p:nvGrpSpPr>
            <p:cNvPr id="41" name="Group 40"/>
            <p:cNvGrpSpPr>
              <a:grpSpLocks/>
            </p:cNvGrpSpPr>
            <p:nvPr/>
          </p:nvGrpSpPr>
          <p:grpSpPr bwMode="auto">
            <a:xfrm>
              <a:off x="4775508" y="6227737"/>
              <a:ext cx="432994" cy="397372"/>
              <a:chOff x="4775508" y="6227737"/>
              <a:chExt cx="432994" cy="397372"/>
            </a:xfrm>
          </p:grpSpPr>
          <p:grpSp>
            <p:nvGrpSpPr>
              <p:cNvPr id="51" name="Group 50"/>
              <p:cNvGrpSpPr>
                <a:grpSpLocks/>
              </p:cNvGrpSpPr>
              <p:nvPr/>
            </p:nvGrpSpPr>
            <p:grpSpPr bwMode="auto">
              <a:xfrm>
                <a:off x="4776705" y="6227737"/>
                <a:ext cx="431797" cy="193391"/>
                <a:chOff x="4776705" y="6227737"/>
                <a:chExt cx="431797" cy="193391"/>
              </a:xfrm>
            </p:grpSpPr>
            <p:sp>
              <p:nvSpPr>
                <p:cNvPr id="56" name="AutoShape 151"/>
                <p:cNvSpPr>
                  <a:spLocks/>
                </p:cNvSpPr>
                <p:nvPr/>
              </p:nvSpPr>
              <p:spPr bwMode="auto">
                <a:xfrm rot="-6768804">
                  <a:off x="5026637" y="6227737"/>
                  <a:ext cx="142875" cy="142875"/>
                </a:xfrm>
                <a:custGeom>
                  <a:avLst/>
                  <a:gdLst>
                    <a:gd name="T0" fmla="*/ 71438 w 142875"/>
                    <a:gd name="T1" fmla="*/ 0 h 142875"/>
                    <a:gd name="T2" fmla="*/ 142875 w 142875"/>
                    <a:gd name="T3" fmla="*/ 71438 h 142875"/>
                    <a:gd name="T4" fmla="*/ 71438 w 142875"/>
                    <a:gd name="T5" fmla="*/ 142875 h 142875"/>
                    <a:gd name="T6" fmla="*/ 0 w 142875"/>
                    <a:gd name="T7" fmla="*/ 71438 h 142875"/>
                    <a:gd name="T8" fmla="*/ 0 w 142875"/>
                    <a:gd name="T9" fmla="*/ 0 h 142875"/>
                    <a:gd name="T10" fmla="*/ 0 w 142875"/>
                    <a:gd name="T11" fmla="*/ 142875 h 142875"/>
                    <a:gd name="T12" fmla="*/ 142875 w 142875"/>
                    <a:gd name="T13" fmla="*/ 142875 h 142875"/>
                    <a:gd name="T14" fmla="*/ 71437 w 142875"/>
                    <a:gd name="T15" fmla="*/ 71437 h 142875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3344 h 142875"/>
                    <a:gd name="T26" fmla="*/ 83344 w 142875"/>
                    <a:gd name="T27" fmla="*/ 130969 h 1428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2875">
                      <a:moveTo>
                        <a:pt x="0" y="142875"/>
                      </a:moveTo>
                      <a:lnTo>
                        <a:pt x="0" y="0"/>
                      </a:lnTo>
                      <a:lnTo>
                        <a:pt x="142875" y="142875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57" name="Line 152"/>
                <p:cNvSpPr>
                  <a:spLocks/>
                </p:cNvSpPr>
                <p:nvPr/>
              </p:nvSpPr>
              <p:spPr bwMode="auto">
                <a:xfrm rot="4031205">
                  <a:off x="4992604" y="6205229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  <p:grpSp>
            <p:nvGrpSpPr>
              <p:cNvPr id="53" name="Group 52"/>
              <p:cNvGrpSpPr>
                <a:grpSpLocks/>
              </p:cNvGrpSpPr>
              <p:nvPr/>
            </p:nvGrpSpPr>
            <p:grpSpPr bwMode="auto">
              <a:xfrm>
                <a:off x="4775508" y="6431753"/>
                <a:ext cx="431797" cy="193356"/>
                <a:chOff x="4775508" y="6431753"/>
                <a:chExt cx="431797" cy="193356"/>
              </a:xfrm>
            </p:grpSpPr>
            <p:sp>
              <p:nvSpPr>
                <p:cNvPr id="54" name="AutoShape 154"/>
                <p:cNvSpPr>
                  <a:spLocks/>
                </p:cNvSpPr>
                <p:nvPr/>
              </p:nvSpPr>
              <p:spPr bwMode="auto">
                <a:xfrm rot="-9508860">
                  <a:off x="5028277" y="6480643"/>
                  <a:ext cx="142875" cy="144466"/>
                </a:xfrm>
                <a:custGeom>
                  <a:avLst/>
                  <a:gdLst>
                    <a:gd name="T0" fmla="*/ 71438 w 142875"/>
                    <a:gd name="T1" fmla="*/ 0 h 144466"/>
                    <a:gd name="T2" fmla="*/ 142875 w 142875"/>
                    <a:gd name="T3" fmla="*/ 72233 h 144466"/>
                    <a:gd name="T4" fmla="*/ 71438 w 142875"/>
                    <a:gd name="T5" fmla="*/ 144466 h 144466"/>
                    <a:gd name="T6" fmla="*/ 0 w 142875"/>
                    <a:gd name="T7" fmla="*/ 72233 h 144466"/>
                    <a:gd name="T8" fmla="*/ 0 w 142875"/>
                    <a:gd name="T9" fmla="*/ 0 h 144466"/>
                    <a:gd name="T10" fmla="*/ 0 w 142875"/>
                    <a:gd name="T11" fmla="*/ 144466 h 144466"/>
                    <a:gd name="T12" fmla="*/ 142875 w 142875"/>
                    <a:gd name="T13" fmla="*/ 144466 h 144466"/>
                    <a:gd name="T14" fmla="*/ 71437 w 142875"/>
                    <a:gd name="T15" fmla="*/ 72233 h 144466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4272 h 144466"/>
                    <a:gd name="T26" fmla="*/ 83344 w 142875"/>
                    <a:gd name="T27" fmla="*/ 132427 h 1444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4466">
                      <a:moveTo>
                        <a:pt x="0" y="144466"/>
                      </a:moveTo>
                      <a:lnTo>
                        <a:pt x="0" y="0"/>
                      </a:lnTo>
                      <a:lnTo>
                        <a:pt x="142875" y="144466"/>
                      </a:lnTo>
                      <a:lnTo>
                        <a:pt x="0" y="144466"/>
                      </a:lnTo>
                      <a:close/>
                    </a:path>
                  </a:pathLst>
                </a:custGeom>
                <a:solidFill>
                  <a:srgbClr val="C90D1A"/>
                </a:solidFill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55" name="Line 155"/>
                <p:cNvSpPr>
                  <a:spLocks/>
                </p:cNvSpPr>
                <p:nvPr/>
              </p:nvSpPr>
              <p:spPr bwMode="auto">
                <a:xfrm rot="6691162">
                  <a:off x="4991407" y="6215854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</p:grpSp>
        <p:grpSp>
          <p:nvGrpSpPr>
            <p:cNvPr id="42" name="Group 41"/>
            <p:cNvGrpSpPr>
              <a:grpSpLocks/>
            </p:cNvGrpSpPr>
            <p:nvPr/>
          </p:nvGrpSpPr>
          <p:grpSpPr bwMode="auto">
            <a:xfrm>
              <a:off x="4775508" y="5842944"/>
              <a:ext cx="443554" cy="421799"/>
              <a:chOff x="4775508" y="5842944"/>
              <a:chExt cx="443554" cy="421799"/>
            </a:xfrm>
          </p:grpSpPr>
          <p:grpSp>
            <p:nvGrpSpPr>
              <p:cNvPr id="45" name="Group 44"/>
              <p:cNvGrpSpPr>
                <a:grpSpLocks/>
              </p:cNvGrpSpPr>
              <p:nvPr/>
            </p:nvGrpSpPr>
            <p:grpSpPr bwMode="auto">
              <a:xfrm>
                <a:off x="4776705" y="5842944"/>
                <a:ext cx="442357" cy="217819"/>
                <a:chOff x="4776705" y="5842944"/>
                <a:chExt cx="442357" cy="217819"/>
              </a:xfrm>
            </p:grpSpPr>
            <p:sp>
              <p:nvSpPr>
                <p:cNvPr id="49" name="AutoShape 158"/>
                <p:cNvSpPr>
                  <a:spLocks/>
                </p:cNvSpPr>
                <p:nvPr/>
              </p:nvSpPr>
              <p:spPr bwMode="auto">
                <a:xfrm rot="-6768804">
                  <a:off x="5076187" y="5842944"/>
                  <a:ext cx="142875" cy="142875"/>
                </a:xfrm>
                <a:custGeom>
                  <a:avLst/>
                  <a:gdLst>
                    <a:gd name="T0" fmla="*/ 71438 w 142875"/>
                    <a:gd name="T1" fmla="*/ 0 h 142875"/>
                    <a:gd name="T2" fmla="*/ 142875 w 142875"/>
                    <a:gd name="T3" fmla="*/ 71438 h 142875"/>
                    <a:gd name="T4" fmla="*/ 71438 w 142875"/>
                    <a:gd name="T5" fmla="*/ 142875 h 142875"/>
                    <a:gd name="T6" fmla="*/ 0 w 142875"/>
                    <a:gd name="T7" fmla="*/ 71438 h 142875"/>
                    <a:gd name="T8" fmla="*/ 0 w 142875"/>
                    <a:gd name="T9" fmla="*/ 0 h 142875"/>
                    <a:gd name="T10" fmla="*/ 0 w 142875"/>
                    <a:gd name="T11" fmla="*/ 142875 h 142875"/>
                    <a:gd name="T12" fmla="*/ 142875 w 142875"/>
                    <a:gd name="T13" fmla="*/ 142875 h 142875"/>
                    <a:gd name="T14" fmla="*/ 71437 w 142875"/>
                    <a:gd name="T15" fmla="*/ 71437 h 142875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3344 h 142875"/>
                    <a:gd name="T26" fmla="*/ 83344 w 142875"/>
                    <a:gd name="T27" fmla="*/ 130969 h 1428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2875">
                      <a:moveTo>
                        <a:pt x="0" y="142875"/>
                      </a:moveTo>
                      <a:lnTo>
                        <a:pt x="0" y="0"/>
                      </a:lnTo>
                      <a:lnTo>
                        <a:pt x="142875" y="142875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50" name="Line 159"/>
                <p:cNvSpPr>
                  <a:spLocks/>
                </p:cNvSpPr>
                <p:nvPr/>
              </p:nvSpPr>
              <p:spPr bwMode="auto">
                <a:xfrm rot="4031205">
                  <a:off x="4992604" y="5844864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  <p:grpSp>
            <p:nvGrpSpPr>
              <p:cNvPr id="46" name="Group 45"/>
              <p:cNvGrpSpPr>
                <a:grpSpLocks/>
              </p:cNvGrpSpPr>
              <p:nvPr/>
            </p:nvGrpSpPr>
            <p:grpSpPr bwMode="auto">
              <a:xfrm>
                <a:off x="4775508" y="6071388"/>
                <a:ext cx="431797" cy="193355"/>
                <a:chOff x="4775508" y="6071388"/>
                <a:chExt cx="431797" cy="193355"/>
              </a:xfrm>
            </p:grpSpPr>
            <p:sp>
              <p:nvSpPr>
                <p:cNvPr id="47" name="AutoShape 161"/>
                <p:cNvSpPr>
                  <a:spLocks/>
                </p:cNvSpPr>
                <p:nvPr/>
              </p:nvSpPr>
              <p:spPr bwMode="auto">
                <a:xfrm rot="-9508860">
                  <a:off x="5028277" y="6120277"/>
                  <a:ext cx="142875" cy="144466"/>
                </a:xfrm>
                <a:custGeom>
                  <a:avLst/>
                  <a:gdLst>
                    <a:gd name="T0" fmla="*/ 71438 w 142875"/>
                    <a:gd name="T1" fmla="*/ 0 h 144466"/>
                    <a:gd name="T2" fmla="*/ 142875 w 142875"/>
                    <a:gd name="T3" fmla="*/ 72233 h 144466"/>
                    <a:gd name="T4" fmla="*/ 71438 w 142875"/>
                    <a:gd name="T5" fmla="*/ 144466 h 144466"/>
                    <a:gd name="T6" fmla="*/ 0 w 142875"/>
                    <a:gd name="T7" fmla="*/ 72233 h 144466"/>
                    <a:gd name="T8" fmla="*/ 0 w 142875"/>
                    <a:gd name="T9" fmla="*/ 0 h 144466"/>
                    <a:gd name="T10" fmla="*/ 0 w 142875"/>
                    <a:gd name="T11" fmla="*/ 144466 h 144466"/>
                    <a:gd name="T12" fmla="*/ 142875 w 142875"/>
                    <a:gd name="T13" fmla="*/ 144466 h 144466"/>
                    <a:gd name="T14" fmla="*/ 71437 w 142875"/>
                    <a:gd name="T15" fmla="*/ 72233 h 144466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4272 h 144466"/>
                    <a:gd name="T26" fmla="*/ 83344 w 142875"/>
                    <a:gd name="T27" fmla="*/ 132427 h 1444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4466">
                      <a:moveTo>
                        <a:pt x="0" y="144466"/>
                      </a:moveTo>
                      <a:lnTo>
                        <a:pt x="0" y="0"/>
                      </a:lnTo>
                      <a:lnTo>
                        <a:pt x="142875" y="144466"/>
                      </a:lnTo>
                      <a:lnTo>
                        <a:pt x="0" y="144466"/>
                      </a:lnTo>
                      <a:close/>
                    </a:path>
                  </a:pathLst>
                </a:custGeom>
                <a:solidFill>
                  <a:srgbClr val="C90D1A"/>
                </a:solidFill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48" name="Line 162"/>
                <p:cNvSpPr>
                  <a:spLocks/>
                </p:cNvSpPr>
                <p:nvPr/>
              </p:nvSpPr>
              <p:spPr bwMode="auto">
                <a:xfrm rot="6691162">
                  <a:off x="4991407" y="5855489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</p:grpSp>
        <p:sp>
          <p:nvSpPr>
            <p:cNvPr id="43" name="Text Box 163"/>
            <p:cNvSpPr txBox="1">
              <a:spLocks noChangeArrowheads="1"/>
            </p:cNvSpPr>
            <p:nvPr/>
          </p:nvSpPr>
          <p:spPr bwMode="auto">
            <a:xfrm rot="5400013">
              <a:off x="4428329" y="6145016"/>
              <a:ext cx="417516" cy="291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ts val="83"/>
                </a:spcBef>
              </a:pPr>
              <a:endParaRPr lang="en-US" altLang="en-US" sz="1485"/>
            </a:p>
          </p:txBody>
        </p:sp>
        <p:sp>
          <p:nvSpPr>
            <p:cNvPr id="44" name="Text Box 164"/>
            <p:cNvSpPr txBox="1">
              <a:spLocks noChangeArrowheads="1"/>
            </p:cNvSpPr>
            <p:nvPr/>
          </p:nvSpPr>
          <p:spPr bwMode="auto">
            <a:xfrm rot="10800000">
              <a:off x="4267389" y="6069419"/>
              <a:ext cx="538865" cy="266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ts val="495"/>
                </a:spcBef>
              </a:pPr>
              <a:r>
                <a:rPr lang="en-GB" altLang="en-US" sz="825" dirty="0"/>
                <a:t>IN/OUT</a:t>
              </a:r>
              <a:endParaRPr lang="en-US" altLang="en-US" sz="825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267737" y="3828429"/>
            <a:ext cx="31290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16724" y="2509421"/>
            <a:ext cx="29687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962788" y="3530787"/>
            <a:ext cx="30328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B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82784" y="1925902"/>
            <a:ext cx="28725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93455" y="5024018"/>
            <a:ext cx="31771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776531" y="5343330"/>
            <a:ext cx="28245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F</a:t>
            </a:r>
          </a:p>
        </p:txBody>
      </p:sp>
      <p:cxnSp>
        <p:nvCxnSpPr>
          <p:cNvPr id="64" name="Straight Arrow Connector 63"/>
          <p:cNvCxnSpPr>
            <a:cxnSpLocks/>
          </p:cNvCxnSpPr>
          <p:nvPr/>
        </p:nvCxnSpPr>
        <p:spPr>
          <a:xfrm>
            <a:off x="3299510" y="5246636"/>
            <a:ext cx="386418" cy="1647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 flipH="1">
            <a:off x="3897103" y="2254620"/>
            <a:ext cx="13433" cy="3120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 flipV="1">
            <a:off x="4541773" y="3679894"/>
            <a:ext cx="335350" cy="1876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cxnSpLocks/>
          </p:cNvCxnSpPr>
          <p:nvPr/>
        </p:nvCxnSpPr>
        <p:spPr>
          <a:xfrm>
            <a:off x="3222831" y="3773649"/>
            <a:ext cx="241560" cy="1220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</p:cNvCxnSpPr>
          <p:nvPr/>
        </p:nvCxnSpPr>
        <p:spPr>
          <a:xfrm flipH="1" flipV="1">
            <a:off x="4744385" y="4588168"/>
            <a:ext cx="170814" cy="2314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</p:cNvCxnSpPr>
          <p:nvPr/>
        </p:nvCxnSpPr>
        <p:spPr>
          <a:xfrm flipH="1">
            <a:off x="5461643" y="2762392"/>
            <a:ext cx="237714" cy="254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  <a:endCxn id="2" idx="4"/>
          </p:cNvCxnSpPr>
          <p:nvPr/>
        </p:nvCxnSpPr>
        <p:spPr>
          <a:xfrm flipV="1">
            <a:off x="3302688" y="5065046"/>
            <a:ext cx="152868" cy="3116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cxnSpLocks/>
            <a:stCxn id="80" idx="2"/>
            <a:endCxn id="78" idx="0"/>
          </p:cNvCxnSpPr>
          <p:nvPr/>
        </p:nvCxnSpPr>
        <p:spPr>
          <a:xfrm flipH="1" flipV="1">
            <a:off x="3711749" y="2300153"/>
            <a:ext cx="439907" cy="51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cxnSpLocks/>
            <a:endCxn id="77" idx="4"/>
          </p:cNvCxnSpPr>
          <p:nvPr/>
        </p:nvCxnSpPr>
        <p:spPr>
          <a:xfrm>
            <a:off x="4490934" y="3671791"/>
            <a:ext cx="291156" cy="3636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</p:cNvCxnSpPr>
          <p:nvPr/>
        </p:nvCxnSpPr>
        <p:spPr>
          <a:xfrm flipH="1">
            <a:off x="3178676" y="3609749"/>
            <a:ext cx="290292" cy="3532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/>
            <a:stCxn id="82" idx="4"/>
            <a:endCxn id="83" idx="0"/>
          </p:cNvCxnSpPr>
          <p:nvPr/>
        </p:nvCxnSpPr>
        <p:spPr>
          <a:xfrm flipH="1">
            <a:off x="4458068" y="5080464"/>
            <a:ext cx="572633" cy="3470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/>
            <a:endCxn id="89" idx="0"/>
          </p:cNvCxnSpPr>
          <p:nvPr/>
        </p:nvCxnSpPr>
        <p:spPr>
          <a:xfrm>
            <a:off x="5379760" y="2605363"/>
            <a:ext cx="496492" cy="3759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Isosceles Triangle 78"/>
          <p:cNvSpPr/>
          <p:nvPr/>
        </p:nvSpPr>
        <p:spPr>
          <a:xfrm rot="3576444">
            <a:off x="5761295" y="4106659"/>
            <a:ext cx="569667" cy="451360"/>
          </a:xfrm>
          <a:prstGeom prst="triangl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563955-295B-42C3-A79C-F1A68CFB7372}"/>
              </a:ext>
            </a:extLst>
          </p:cNvPr>
          <p:cNvCxnSpPr>
            <a:cxnSpLocks/>
          </p:cNvCxnSpPr>
          <p:nvPr/>
        </p:nvCxnSpPr>
        <p:spPr>
          <a:xfrm>
            <a:off x="1812093" y="5813094"/>
            <a:ext cx="876452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2CC248-AF0B-4A7E-A575-FC5D384FE24D}"/>
              </a:ext>
            </a:extLst>
          </p:cNvPr>
          <p:cNvCxnSpPr>
            <a:cxnSpLocks/>
          </p:cNvCxnSpPr>
          <p:nvPr/>
        </p:nvCxnSpPr>
        <p:spPr>
          <a:xfrm>
            <a:off x="2663404" y="5813094"/>
            <a:ext cx="0" cy="270315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6899F3-5C6F-4E59-A2E3-AEDA7B8F5B57}"/>
              </a:ext>
            </a:extLst>
          </p:cNvPr>
          <p:cNvCxnSpPr>
            <a:cxnSpLocks/>
          </p:cNvCxnSpPr>
          <p:nvPr/>
        </p:nvCxnSpPr>
        <p:spPr>
          <a:xfrm>
            <a:off x="1814880" y="5424787"/>
            <a:ext cx="0" cy="417281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8D0EC4-41AB-4E42-A8FA-0B24719B6E63}"/>
              </a:ext>
            </a:extLst>
          </p:cNvPr>
          <p:cNvSpPr/>
          <p:nvPr/>
        </p:nvSpPr>
        <p:spPr>
          <a:xfrm>
            <a:off x="1983298" y="2555803"/>
            <a:ext cx="203673" cy="3243770"/>
          </a:xfrm>
          <a:custGeom>
            <a:avLst/>
            <a:gdLst>
              <a:gd name="connsiteX0" fmla="*/ 80950 w 292823"/>
              <a:gd name="connsiteY0" fmla="*/ 4594303 h 4594303"/>
              <a:gd name="connsiteX1" fmla="*/ 114403 w 292823"/>
              <a:gd name="connsiteY1" fmla="*/ 4304371 h 4594303"/>
              <a:gd name="connsiteX2" fmla="*/ 192462 w 292823"/>
              <a:gd name="connsiteY2" fmla="*/ 3858322 h 4594303"/>
              <a:gd name="connsiteX3" fmla="*/ 36345 w 292823"/>
              <a:gd name="connsiteY3" fmla="*/ 3378820 h 4594303"/>
              <a:gd name="connsiteX4" fmla="*/ 14042 w 292823"/>
              <a:gd name="connsiteY4" fmla="*/ 2598234 h 4594303"/>
              <a:gd name="connsiteX5" fmla="*/ 214764 w 292823"/>
              <a:gd name="connsiteY5" fmla="*/ 2219093 h 4594303"/>
              <a:gd name="connsiteX6" fmla="*/ 136706 w 292823"/>
              <a:gd name="connsiteY6" fmla="*/ 1717288 h 4594303"/>
              <a:gd name="connsiteX7" fmla="*/ 103252 w 292823"/>
              <a:gd name="connsiteY7" fmla="*/ 1115122 h 4594303"/>
              <a:gd name="connsiteX8" fmla="*/ 214764 w 292823"/>
              <a:gd name="connsiteY8" fmla="*/ 780586 h 4594303"/>
              <a:gd name="connsiteX9" fmla="*/ 281672 w 292823"/>
              <a:gd name="connsiteY9" fmla="*/ 390293 h 4594303"/>
              <a:gd name="connsiteX10" fmla="*/ 248218 w 292823"/>
              <a:gd name="connsiteY10" fmla="*/ 144966 h 4594303"/>
              <a:gd name="connsiteX11" fmla="*/ 292823 w 292823"/>
              <a:gd name="connsiteY11" fmla="*/ 0 h 45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2823" h="4594303">
                <a:moveTo>
                  <a:pt x="80950" y="4594303"/>
                </a:moveTo>
                <a:cubicBezTo>
                  <a:pt x="88384" y="4510669"/>
                  <a:pt x="95818" y="4427035"/>
                  <a:pt x="114403" y="4304371"/>
                </a:cubicBezTo>
                <a:cubicBezTo>
                  <a:pt x="132988" y="4181707"/>
                  <a:pt x="205472" y="4012580"/>
                  <a:pt x="192462" y="3858322"/>
                </a:cubicBezTo>
                <a:cubicBezTo>
                  <a:pt x="179452" y="3704064"/>
                  <a:pt x="66082" y="3588835"/>
                  <a:pt x="36345" y="3378820"/>
                </a:cubicBezTo>
                <a:cubicBezTo>
                  <a:pt x="6608" y="3168805"/>
                  <a:pt x="-15695" y="2791522"/>
                  <a:pt x="14042" y="2598234"/>
                </a:cubicBezTo>
                <a:cubicBezTo>
                  <a:pt x="43778" y="2404946"/>
                  <a:pt x="194320" y="2365917"/>
                  <a:pt x="214764" y="2219093"/>
                </a:cubicBezTo>
                <a:cubicBezTo>
                  <a:pt x="235208" y="2072269"/>
                  <a:pt x="155291" y="1901283"/>
                  <a:pt x="136706" y="1717288"/>
                </a:cubicBezTo>
                <a:cubicBezTo>
                  <a:pt x="118121" y="1533293"/>
                  <a:pt x="90242" y="1271239"/>
                  <a:pt x="103252" y="1115122"/>
                </a:cubicBezTo>
                <a:cubicBezTo>
                  <a:pt x="116262" y="959005"/>
                  <a:pt x="185027" y="901391"/>
                  <a:pt x="214764" y="780586"/>
                </a:cubicBezTo>
                <a:cubicBezTo>
                  <a:pt x="244501" y="659781"/>
                  <a:pt x="276096" y="496230"/>
                  <a:pt x="281672" y="390293"/>
                </a:cubicBezTo>
                <a:cubicBezTo>
                  <a:pt x="287248" y="284356"/>
                  <a:pt x="246360" y="210015"/>
                  <a:pt x="248218" y="144966"/>
                </a:cubicBezTo>
                <a:cubicBezTo>
                  <a:pt x="250076" y="79917"/>
                  <a:pt x="271449" y="39958"/>
                  <a:pt x="29282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53C87E-2DE2-439F-BEA8-1919C51C7B78}"/>
              </a:ext>
            </a:extLst>
          </p:cNvPr>
          <p:cNvSpPr/>
          <p:nvPr/>
        </p:nvSpPr>
        <p:spPr>
          <a:xfrm>
            <a:off x="2248716" y="2540057"/>
            <a:ext cx="263743" cy="3259516"/>
          </a:xfrm>
          <a:custGeom>
            <a:avLst/>
            <a:gdLst>
              <a:gd name="connsiteX0" fmla="*/ 66953 w 379187"/>
              <a:gd name="connsiteY0" fmla="*/ 4616605 h 4616605"/>
              <a:gd name="connsiteX1" fmla="*/ 111558 w 379187"/>
              <a:gd name="connsiteY1" fmla="*/ 4148254 h 4616605"/>
              <a:gd name="connsiteX2" fmla="*/ 256524 w 379187"/>
              <a:gd name="connsiteY2" fmla="*/ 3735659 h 4616605"/>
              <a:gd name="connsiteX3" fmla="*/ 89255 w 379187"/>
              <a:gd name="connsiteY3" fmla="*/ 3356517 h 4616605"/>
              <a:gd name="connsiteX4" fmla="*/ 46 w 379187"/>
              <a:gd name="connsiteY4" fmla="*/ 2877015 h 4616605"/>
              <a:gd name="connsiteX5" fmla="*/ 78104 w 379187"/>
              <a:gd name="connsiteY5" fmla="*/ 2453269 h 4616605"/>
              <a:gd name="connsiteX6" fmla="*/ 156163 w 379187"/>
              <a:gd name="connsiteY6" fmla="*/ 2062976 h 4616605"/>
              <a:gd name="connsiteX7" fmla="*/ 100407 w 379187"/>
              <a:gd name="connsiteY7" fmla="*/ 1739591 h 4616605"/>
              <a:gd name="connsiteX8" fmla="*/ 156163 w 379187"/>
              <a:gd name="connsiteY8" fmla="*/ 1315844 h 4616605"/>
              <a:gd name="connsiteX9" fmla="*/ 245373 w 379187"/>
              <a:gd name="connsiteY9" fmla="*/ 936703 h 4616605"/>
              <a:gd name="connsiteX10" fmla="*/ 145012 w 379187"/>
              <a:gd name="connsiteY10" fmla="*/ 267630 h 4616605"/>
              <a:gd name="connsiteX11" fmla="*/ 379187 w 379187"/>
              <a:gd name="connsiteY11" fmla="*/ 0 h 461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187" h="4616605">
                <a:moveTo>
                  <a:pt x="66953" y="4616605"/>
                </a:moveTo>
                <a:cubicBezTo>
                  <a:pt x="73458" y="4455841"/>
                  <a:pt x="79963" y="4295078"/>
                  <a:pt x="111558" y="4148254"/>
                </a:cubicBezTo>
                <a:cubicBezTo>
                  <a:pt x="143153" y="4001430"/>
                  <a:pt x="260241" y="3867615"/>
                  <a:pt x="256524" y="3735659"/>
                </a:cubicBezTo>
                <a:cubicBezTo>
                  <a:pt x="252807" y="3603703"/>
                  <a:pt x="132001" y="3499624"/>
                  <a:pt x="89255" y="3356517"/>
                </a:cubicBezTo>
                <a:cubicBezTo>
                  <a:pt x="46509" y="3213410"/>
                  <a:pt x="1904" y="3027556"/>
                  <a:pt x="46" y="2877015"/>
                </a:cubicBezTo>
                <a:cubicBezTo>
                  <a:pt x="-1813" y="2726474"/>
                  <a:pt x="52084" y="2588942"/>
                  <a:pt x="78104" y="2453269"/>
                </a:cubicBezTo>
                <a:cubicBezTo>
                  <a:pt x="104124" y="2317596"/>
                  <a:pt x="152446" y="2181922"/>
                  <a:pt x="156163" y="2062976"/>
                </a:cubicBezTo>
                <a:cubicBezTo>
                  <a:pt x="159880" y="1944030"/>
                  <a:pt x="100407" y="1864113"/>
                  <a:pt x="100407" y="1739591"/>
                </a:cubicBezTo>
                <a:cubicBezTo>
                  <a:pt x="100407" y="1615069"/>
                  <a:pt x="132002" y="1449659"/>
                  <a:pt x="156163" y="1315844"/>
                </a:cubicBezTo>
                <a:cubicBezTo>
                  <a:pt x="180324" y="1182029"/>
                  <a:pt x="247231" y="1111405"/>
                  <a:pt x="245373" y="936703"/>
                </a:cubicBezTo>
                <a:cubicBezTo>
                  <a:pt x="243515" y="762001"/>
                  <a:pt x="122710" y="423747"/>
                  <a:pt x="145012" y="267630"/>
                </a:cubicBezTo>
                <a:cubicBezTo>
                  <a:pt x="167314" y="111513"/>
                  <a:pt x="273250" y="55756"/>
                  <a:pt x="37918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483CC0-B7D1-48BA-BBA6-19E20B6795BE}"/>
              </a:ext>
            </a:extLst>
          </p:cNvPr>
          <p:cNvGrpSpPr>
            <a:grpSpLocks/>
          </p:cNvGrpSpPr>
          <p:nvPr/>
        </p:nvGrpSpPr>
        <p:grpSpPr bwMode="auto">
          <a:xfrm>
            <a:off x="3426046" y="3026712"/>
            <a:ext cx="471122" cy="525075"/>
            <a:chOff x="631" y="1294818"/>
            <a:chExt cx="741141" cy="761996"/>
          </a:xfrm>
        </p:grpSpPr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0BD703EE-726D-4597-87FE-81843A4C87D6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86233" y="1209216"/>
              <a:ext cx="504090" cy="675293"/>
            </a:xfrm>
            <a:custGeom>
              <a:avLst/>
              <a:gdLst>
                <a:gd name="T0" fmla="*/ 2147483646 w 430"/>
                <a:gd name="T1" fmla="*/ 0 h 529"/>
                <a:gd name="T2" fmla="*/ 2147483646 w 430"/>
                <a:gd name="T3" fmla="*/ 2147483646 h 529"/>
                <a:gd name="T4" fmla="*/ 2147483646 w 430"/>
                <a:gd name="T5" fmla="*/ 2147483646 h 529"/>
                <a:gd name="T6" fmla="*/ 0 w 430"/>
                <a:gd name="T7" fmla="*/ 2147483646 h 529"/>
                <a:gd name="T8" fmla="*/ 2147483646 w 430"/>
                <a:gd name="T9" fmla="*/ 2147483646 h 529"/>
                <a:gd name="T10" fmla="*/ 2147483646 w 430"/>
                <a:gd name="T11" fmla="*/ 2147483646 h 529"/>
                <a:gd name="T12" fmla="*/ 2147483646 w 430"/>
                <a:gd name="T13" fmla="*/ 2147483646 h 529"/>
                <a:gd name="T14" fmla="*/ 2147483646 w 430"/>
                <a:gd name="T15" fmla="*/ 2147483646 h 529"/>
                <a:gd name="T16" fmla="*/ 2147483646 w 430"/>
                <a:gd name="T17" fmla="*/ 2147483646 h 529"/>
                <a:gd name="T18" fmla="*/ 2147483646 w 430"/>
                <a:gd name="T19" fmla="*/ 2147483646 h 529"/>
                <a:gd name="T20" fmla="*/ 2147483646 w 430"/>
                <a:gd name="T21" fmla="*/ 2147483646 h 529"/>
                <a:gd name="T22" fmla="*/ 2147483646 w 430"/>
                <a:gd name="T23" fmla="*/ 2147483646 h 529"/>
                <a:gd name="T24" fmla="*/ 2147483646 w 430"/>
                <a:gd name="T25" fmla="*/ 2147483646 h 529"/>
                <a:gd name="T26" fmla="*/ 2147483646 w 430"/>
                <a:gd name="T27" fmla="*/ 2147483646 h 529"/>
                <a:gd name="T28" fmla="*/ 2147483646 w 430"/>
                <a:gd name="T29" fmla="*/ 2147483646 h 529"/>
                <a:gd name="T30" fmla="*/ 2147483646 w 430"/>
                <a:gd name="T31" fmla="*/ 2147483646 h 529"/>
                <a:gd name="T32" fmla="*/ 2147483646 w 430"/>
                <a:gd name="T33" fmla="*/ 2147483646 h 529"/>
                <a:gd name="T34" fmla="*/ 2147483646 w 430"/>
                <a:gd name="T35" fmla="*/ 2147483646 h 529"/>
                <a:gd name="T36" fmla="*/ 2147483646 w 430"/>
                <a:gd name="T37" fmla="*/ 2147483646 h 529"/>
                <a:gd name="T38" fmla="*/ 2147483646 w 430"/>
                <a:gd name="T39" fmla="*/ 2147483646 h 529"/>
                <a:gd name="T40" fmla="*/ 2147483646 w 430"/>
                <a:gd name="T41" fmla="*/ 2147483646 h 529"/>
                <a:gd name="T42" fmla="*/ 2147483646 w 430"/>
                <a:gd name="T43" fmla="*/ 0 h 529"/>
                <a:gd name="T44" fmla="*/ 2147483646 w 430"/>
                <a:gd name="T45" fmla="*/ 2147483646 h 529"/>
                <a:gd name="T46" fmla="*/ 2147483646 w 430"/>
                <a:gd name="T47" fmla="*/ 2147483646 h 529"/>
                <a:gd name="T48" fmla="*/ 2147483646 w 430"/>
                <a:gd name="T49" fmla="*/ 2147483646 h 529"/>
                <a:gd name="T50" fmla="*/ 2147483646 w 430"/>
                <a:gd name="T51" fmla="*/ 2147483646 h 529"/>
                <a:gd name="T52" fmla="*/ 2147483646 w 430"/>
                <a:gd name="T53" fmla="*/ 2147483646 h 529"/>
                <a:gd name="T54" fmla="*/ 2147483646 w 430"/>
                <a:gd name="T55" fmla="*/ 2147483646 h 529"/>
                <a:gd name="T56" fmla="*/ 2147483646 w 430"/>
                <a:gd name="T57" fmla="*/ 2147483646 h 529"/>
                <a:gd name="T58" fmla="*/ 2147483646 w 430"/>
                <a:gd name="T59" fmla="*/ 2147483646 h 529"/>
                <a:gd name="T60" fmla="*/ 0 w 430"/>
                <a:gd name="T61" fmla="*/ 2147483646 h 529"/>
                <a:gd name="T62" fmla="*/ 2147483646 w 430"/>
                <a:gd name="T63" fmla="*/ 2147483646 h 529"/>
                <a:gd name="T64" fmla="*/ 2147483646 w 430"/>
                <a:gd name="T65" fmla="*/ 2147483646 h 529"/>
                <a:gd name="T66" fmla="*/ 2147483646 w 430"/>
                <a:gd name="T67" fmla="*/ 2147483646 h 529"/>
                <a:gd name="T68" fmla="*/ 2147483646 w 430"/>
                <a:gd name="T69" fmla="*/ 2147483646 h 529"/>
                <a:gd name="T70" fmla="*/ 2147483646 w 430"/>
                <a:gd name="T71" fmla="*/ 2147483646 h 529"/>
                <a:gd name="T72" fmla="*/ 2147483646 w 430"/>
                <a:gd name="T73" fmla="*/ 2147483646 h 529"/>
                <a:gd name="T74" fmla="*/ 2147483646 w 430"/>
                <a:gd name="T75" fmla="*/ 2147483646 h 529"/>
                <a:gd name="T76" fmla="*/ 2147483646 w 430"/>
                <a:gd name="T77" fmla="*/ 2147483646 h 529"/>
                <a:gd name="T78" fmla="*/ 2147483646 w 430"/>
                <a:gd name="T79" fmla="*/ 2147483646 h 529"/>
                <a:gd name="T80" fmla="*/ 2147483646 w 430"/>
                <a:gd name="T81" fmla="*/ 2147483646 h 529"/>
                <a:gd name="T82" fmla="*/ 2147483646 w 430"/>
                <a:gd name="T83" fmla="*/ 2147483646 h 529"/>
                <a:gd name="T84" fmla="*/ 2147483646 w 430"/>
                <a:gd name="T85" fmla="*/ 2147483646 h 529"/>
                <a:gd name="T86" fmla="*/ 2147483646 w 430"/>
                <a:gd name="T87" fmla="*/ 2147483646 h 529"/>
                <a:gd name="T88" fmla="*/ 2147483646 w 430"/>
                <a:gd name="T89" fmla="*/ 2147483646 h 529"/>
                <a:gd name="T90" fmla="*/ 2147483646 w 430"/>
                <a:gd name="T91" fmla="*/ 2147483646 h 529"/>
                <a:gd name="T92" fmla="*/ 2147483646 w 430"/>
                <a:gd name="T93" fmla="*/ 2147483646 h 529"/>
                <a:gd name="T94" fmla="*/ 2147483646 w 430"/>
                <a:gd name="T95" fmla="*/ 2147483646 h 529"/>
                <a:gd name="T96" fmla="*/ 2147483646 w 430"/>
                <a:gd name="T97" fmla="*/ 2147483646 h 529"/>
                <a:gd name="T98" fmla="*/ 2147483646 w 430"/>
                <a:gd name="T99" fmla="*/ 2147483646 h 529"/>
                <a:gd name="T100" fmla="*/ 2147483646 w 430"/>
                <a:gd name="T101" fmla="*/ 2147483646 h 529"/>
                <a:gd name="T102" fmla="*/ 2147483646 w 430"/>
                <a:gd name="T103" fmla="*/ 2147483646 h 529"/>
                <a:gd name="T104" fmla="*/ 2147483646 w 430"/>
                <a:gd name="T105" fmla="*/ 2147483646 h 529"/>
                <a:gd name="T106" fmla="*/ 2147483646 w 430"/>
                <a:gd name="T107" fmla="*/ 2147483646 h 529"/>
                <a:gd name="T108" fmla="*/ 2147483646 w 430"/>
                <a:gd name="T109" fmla="*/ 2147483646 h 529"/>
                <a:gd name="T110" fmla="*/ 2147483646 w 430"/>
                <a:gd name="T111" fmla="*/ 2147483646 h 529"/>
                <a:gd name="T112" fmla="*/ 2147483646 w 430"/>
                <a:gd name="T113" fmla="*/ 2147483646 h 529"/>
                <a:gd name="T114" fmla="*/ 2147483646 w 430"/>
                <a:gd name="T115" fmla="*/ 2147483646 h 529"/>
                <a:gd name="T116" fmla="*/ 2147483646 w 430"/>
                <a:gd name="T117" fmla="*/ 2147483646 h 529"/>
                <a:gd name="T118" fmla="*/ 2147483646 w 430"/>
                <a:gd name="T119" fmla="*/ 2147483646 h 529"/>
                <a:gd name="T120" fmla="*/ 2147483646 w 430"/>
                <a:gd name="T121" fmla="*/ 2147483646 h 529"/>
                <a:gd name="T122" fmla="*/ 2147483646 w 430"/>
                <a:gd name="T123" fmla="*/ 2147483646 h 529"/>
                <a:gd name="T124" fmla="*/ 2147483646 w 430"/>
                <a:gd name="T125" fmla="*/ 2147483646 h 529"/>
                <a:gd name="T126" fmla="*/ 17694720 60000 65536"/>
                <a:gd name="T127" fmla="*/ 0 60000 65536"/>
                <a:gd name="T128" fmla="*/ 5898240 60000 65536"/>
                <a:gd name="T129" fmla="*/ 1179648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0"/>
                <a:gd name="T190" fmla="*/ 0 h 529"/>
                <a:gd name="T191" fmla="*/ 430 w 430"/>
                <a:gd name="T192" fmla="*/ 529 h 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0" h="529">
                  <a:moveTo>
                    <a:pt x="387" y="290"/>
                  </a:moveTo>
                  <a:lnTo>
                    <a:pt x="368" y="317"/>
                  </a:lnTo>
                  <a:lnTo>
                    <a:pt x="364" y="313"/>
                  </a:lnTo>
                  <a:lnTo>
                    <a:pt x="376" y="284"/>
                  </a:lnTo>
                  <a:lnTo>
                    <a:pt x="315" y="261"/>
                  </a:lnTo>
                  <a:lnTo>
                    <a:pt x="324" y="248"/>
                  </a:lnTo>
                  <a:lnTo>
                    <a:pt x="303" y="238"/>
                  </a:lnTo>
                  <a:lnTo>
                    <a:pt x="265" y="215"/>
                  </a:lnTo>
                  <a:lnTo>
                    <a:pt x="242" y="192"/>
                  </a:lnTo>
                  <a:lnTo>
                    <a:pt x="290" y="192"/>
                  </a:lnTo>
                  <a:lnTo>
                    <a:pt x="326" y="226"/>
                  </a:lnTo>
                  <a:lnTo>
                    <a:pt x="336" y="230"/>
                  </a:lnTo>
                  <a:lnTo>
                    <a:pt x="351" y="203"/>
                  </a:lnTo>
                  <a:lnTo>
                    <a:pt x="376" y="192"/>
                  </a:lnTo>
                  <a:lnTo>
                    <a:pt x="386" y="180"/>
                  </a:lnTo>
                  <a:lnTo>
                    <a:pt x="389" y="167"/>
                  </a:lnTo>
                  <a:lnTo>
                    <a:pt x="386" y="154"/>
                  </a:lnTo>
                  <a:lnTo>
                    <a:pt x="378" y="142"/>
                  </a:lnTo>
                  <a:lnTo>
                    <a:pt x="364" y="136"/>
                  </a:lnTo>
                  <a:lnTo>
                    <a:pt x="376" y="127"/>
                  </a:lnTo>
                  <a:lnTo>
                    <a:pt x="384" y="115"/>
                  </a:lnTo>
                  <a:lnTo>
                    <a:pt x="387" y="102"/>
                  </a:lnTo>
                  <a:lnTo>
                    <a:pt x="384" y="88"/>
                  </a:lnTo>
                  <a:lnTo>
                    <a:pt x="376" y="75"/>
                  </a:lnTo>
                  <a:lnTo>
                    <a:pt x="364" y="67"/>
                  </a:lnTo>
                  <a:lnTo>
                    <a:pt x="357" y="52"/>
                  </a:lnTo>
                  <a:lnTo>
                    <a:pt x="345" y="41"/>
                  </a:lnTo>
                  <a:lnTo>
                    <a:pt x="330" y="35"/>
                  </a:lnTo>
                  <a:lnTo>
                    <a:pt x="313" y="35"/>
                  </a:lnTo>
                  <a:lnTo>
                    <a:pt x="295" y="41"/>
                  </a:lnTo>
                  <a:lnTo>
                    <a:pt x="284" y="52"/>
                  </a:lnTo>
                  <a:lnTo>
                    <a:pt x="278" y="67"/>
                  </a:lnTo>
                  <a:lnTo>
                    <a:pt x="270" y="48"/>
                  </a:lnTo>
                  <a:lnTo>
                    <a:pt x="261" y="29"/>
                  </a:lnTo>
                  <a:lnTo>
                    <a:pt x="246" y="14"/>
                  </a:lnTo>
                  <a:lnTo>
                    <a:pt x="228" y="0"/>
                  </a:lnTo>
                  <a:lnTo>
                    <a:pt x="209" y="2"/>
                  </a:lnTo>
                  <a:lnTo>
                    <a:pt x="192" y="10"/>
                  </a:lnTo>
                  <a:lnTo>
                    <a:pt x="180" y="21"/>
                  </a:lnTo>
                  <a:lnTo>
                    <a:pt x="130" y="44"/>
                  </a:lnTo>
                  <a:lnTo>
                    <a:pt x="127" y="29"/>
                  </a:lnTo>
                  <a:lnTo>
                    <a:pt x="119" y="16"/>
                  </a:lnTo>
                  <a:lnTo>
                    <a:pt x="104" y="6"/>
                  </a:lnTo>
                  <a:lnTo>
                    <a:pt x="88" y="2"/>
                  </a:lnTo>
                  <a:lnTo>
                    <a:pt x="71" y="4"/>
                  </a:lnTo>
                  <a:lnTo>
                    <a:pt x="56" y="10"/>
                  </a:lnTo>
                  <a:lnTo>
                    <a:pt x="44" y="21"/>
                  </a:lnTo>
                  <a:lnTo>
                    <a:pt x="38" y="37"/>
                  </a:lnTo>
                  <a:lnTo>
                    <a:pt x="38" y="52"/>
                  </a:lnTo>
                  <a:lnTo>
                    <a:pt x="44" y="67"/>
                  </a:lnTo>
                  <a:lnTo>
                    <a:pt x="27" y="73"/>
                  </a:lnTo>
                  <a:lnTo>
                    <a:pt x="13" y="83"/>
                  </a:lnTo>
                  <a:lnTo>
                    <a:pt x="4" y="96"/>
                  </a:lnTo>
                  <a:lnTo>
                    <a:pt x="0" y="113"/>
                  </a:lnTo>
                  <a:lnTo>
                    <a:pt x="4" y="129"/>
                  </a:lnTo>
                  <a:lnTo>
                    <a:pt x="13" y="144"/>
                  </a:lnTo>
                  <a:lnTo>
                    <a:pt x="27" y="154"/>
                  </a:lnTo>
                  <a:lnTo>
                    <a:pt x="44" y="157"/>
                  </a:lnTo>
                  <a:lnTo>
                    <a:pt x="48" y="169"/>
                  </a:lnTo>
                  <a:lnTo>
                    <a:pt x="46" y="180"/>
                  </a:lnTo>
                  <a:lnTo>
                    <a:pt x="40" y="190"/>
                  </a:lnTo>
                  <a:lnTo>
                    <a:pt x="33" y="198"/>
                  </a:lnTo>
                  <a:lnTo>
                    <a:pt x="17" y="217"/>
                  </a:lnTo>
                  <a:lnTo>
                    <a:pt x="10" y="238"/>
                  </a:lnTo>
                  <a:lnTo>
                    <a:pt x="10" y="259"/>
                  </a:lnTo>
                  <a:lnTo>
                    <a:pt x="15" y="282"/>
                  </a:lnTo>
                  <a:lnTo>
                    <a:pt x="27" y="301"/>
                  </a:lnTo>
                  <a:lnTo>
                    <a:pt x="44" y="317"/>
                  </a:lnTo>
                  <a:lnTo>
                    <a:pt x="27" y="330"/>
                  </a:lnTo>
                  <a:lnTo>
                    <a:pt x="15" y="347"/>
                  </a:lnTo>
                  <a:lnTo>
                    <a:pt x="12" y="366"/>
                  </a:lnTo>
                  <a:lnTo>
                    <a:pt x="13" y="387"/>
                  </a:lnTo>
                  <a:lnTo>
                    <a:pt x="23" y="405"/>
                  </a:lnTo>
                  <a:lnTo>
                    <a:pt x="36" y="420"/>
                  </a:lnTo>
                  <a:lnTo>
                    <a:pt x="56" y="430"/>
                  </a:lnTo>
                  <a:lnTo>
                    <a:pt x="94" y="453"/>
                  </a:lnTo>
                  <a:lnTo>
                    <a:pt x="102" y="464"/>
                  </a:lnTo>
                  <a:lnTo>
                    <a:pt x="115" y="472"/>
                  </a:lnTo>
                  <a:lnTo>
                    <a:pt x="130" y="474"/>
                  </a:lnTo>
                  <a:lnTo>
                    <a:pt x="146" y="472"/>
                  </a:lnTo>
                  <a:lnTo>
                    <a:pt x="157" y="464"/>
                  </a:lnTo>
                  <a:lnTo>
                    <a:pt x="167" y="453"/>
                  </a:lnTo>
                  <a:lnTo>
                    <a:pt x="163" y="470"/>
                  </a:lnTo>
                  <a:lnTo>
                    <a:pt x="167" y="487"/>
                  </a:lnTo>
                  <a:lnTo>
                    <a:pt x="175" y="502"/>
                  </a:lnTo>
                  <a:lnTo>
                    <a:pt x="188" y="514"/>
                  </a:lnTo>
                  <a:lnTo>
                    <a:pt x="203" y="522"/>
                  </a:lnTo>
                  <a:lnTo>
                    <a:pt x="222" y="524"/>
                  </a:lnTo>
                  <a:lnTo>
                    <a:pt x="242" y="522"/>
                  </a:lnTo>
                  <a:lnTo>
                    <a:pt x="253" y="527"/>
                  </a:lnTo>
                  <a:lnTo>
                    <a:pt x="269" y="529"/>
                  </a:lnTo>
                  <a:lnTo>
                    <a:pt x="280" y="524"/>
                  </a:lnTo>
                  <a:lnTo>
                    <a:pt x="290" y="512"/>
                  </a:lnTo>
                  <a:lnTo>
                    <a:pt x="290" y="499"/>
                  </a:lnTo>
                  <a:lnTo>
                    <a:pt x="309" y="497"/>
                  </a:lnTo>
                  <a:lnTo>
                    <a:pt x="326" y="489"/>
                  </a:lnTo>
                  <a:lnTo>
                    <a:pt x="339" y="476"/>
                  </a:lnTo>
                  <a:lnTo>
                    <a:pt x="353" y="472"/>
                  </a:lnTo>
                  <a:lnTo>
                    <a:pt x="364" y="462"/>
                  </a:lnTo>
                  <a:lnTo>
                    <a:pt x="374" y="451"/>
                  </a:lnTo>
                  <a:lnTo>
                    <a:pt x="378" y="439"/>
                  </a:lnTo>
                  <a:lnTo>
                    <a:pt x="376" y="424"/>
                  </a:lnTo>
                  <a:lnTo>
                    <a:pt x="420" y="374"/>
                  </a:lnTo>
                  <a:lnTo>
                    <a:pt x="428" y="355"/>
                  </a:lnTo>
                  <a:lnTo>
                    <a:pt x="430" y="336"/>
                  </a:lnTo>
                  <a:lnTo>
                    <a:pt x="426" y="317"/>
                  </a:lnTo>
                  <a:lnTo>
                    <a:pt x="412" y="299"/>
                  </a:lnTo>
                  <a:lnTo>
                    <a:pt x="387" y="290"/>
                  </a:lnTo>
                  <a:close/>
                  <a:moveTo>
                    <a:pt x="284" y="288"/>
                  </a:moveTo>
                  <a:lnTo>
                    <a:pt x="351" y="272"/>
                  </a:lnTo>
                  <a:lnTo>
                    <a:pt x="326" y="311"/>
                  </a:lnTo>
                  <a:lnTo>
                    <a:pt x="309" y="334"/>
                  </a:lnTo>
                  <a:lnTo>
                    <a:pt x="278" y="328"/>
                  </a:lnTo>
                  <a:lnTo>
                    <a:pt x="284" y="288"/>
                  </a:lnTo>
                  <a:close/>
                  <a:moveTo>
                    <a:pt x="347" y="374"/>
                  </a:moveTo>
                  <a:lnTo>
                    <a:pt x="339" y="363"/>
                  </a:lnTo>
                  <a:lnTo>
                    <a:pt x="351" y="328"/>
                  </a:lnTo>
                  <a:lnTo>
                    <a:pt x="364" y="328"/>
                  </a:lnTo>
                  <a:lnTo>
                    <a:pt x="347" y="37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D6DF3AF4-9371-4D2D-85A9-0FBC8F75C33D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147562" y="1642999"/>
              <a:ext cx="447818" cy="301267"/>
            </a:xfrm>
            <a:custGeom>
              <a:avLst/>
              <a:gdLst>
                <a:gd name="T0" fmla="*/ 2147483646 w 382"/>
                <a:gd name="T1" fmla="*/ 0 h 236"/>
                <a:gd name="T2" fmla="*/ 2147483646 w 382"/>
                <a:gd name="T3" fmla="*/ 2147483646 h 236"/>
                <a:gd name="T4" fmla="*/ 2147483646 w 382"/>
                <a:gd name="T5" fmla="*/ 2147483646 h 236"/>
                <a:gd name="T6" fmla="*/ 0 w 382"/>
                <a:gd name="T7" fmla="*/ 2147483646 h 236"/>
                <a:gd name="T8" fmla="*/ 2147483646 w 382"/>
                <a:gd name="T9" fmla="*/ 2147483646 h 236"/>
                <a:gd name="T10" fmla="*/ 2147483646 w 382"/>
                <a:gd name="T11" fmla="*/ 2147483646 h 236"/>
                <a:gd name="T12" fmla="*/ 2147483646 w 382"/>
                <a:gd name="T13" fmla="*/ 2147483646 h 236"/>
                <a:gd name="T14" fmla="*/ 2147483646 w 382"/>
                <a:gd name="T15" fmla="*/ 2147483646 h 236"/>
                <a:gd name="T16" fmla="*/ 2147483646 w 382"/>
                <a:gd name="T17" fmla="*/ 2147483646 h 236"/>
                <a:gd name="T18" fmla="*/ 2147483646 w 382"/>
                <a:gd name="T19" fmla="*/ 2147483646 h 236"/>
                <a:gd name="T20" fmla="*/ 2147483646 w 382"/>
                <a:gd name="T21" fmla="*/ 2147483646 h 236"/>
                <a:gd name="T22" fmla="*/ 2147483646 w 382"/>
                <a:gd name="T23" fmla="*/ 2147483646 h 236"/>
                <a:gd name="T24" fmla="*/ 2147483646 w 382"/>
                <a:gd name="T25" fmla="*/ 2147483646 h 236"/>
                <a:gd name="T26" fmla="*/ 2147483646 w 382"/>
                <a:gd name="T27" fmla="*/ 2147483646 h 236"/>
                <a:gd name="T28" fmla="*/ 2147483646 w 382"/>
                <a:gd name="T29" fmla="*/ 2147483646 h 236"/>
                <a:gd name="T30" fmla="*/ 2147483646 w 382"/>
                <a:gd name="T31" fmla="*/ 2147483646 h 236"/>
                <a:gd name="T32" fmla="*/ 2147483646 w 382"/>
                <a:gd name="T33" fmla="*/ 2147483646 h 236"/>
                <a:gd name="T34" fmla="*/ 2147483646 w 382"/>
                <a:gd name="T35" fmla="*/ 2147483646 h 236"/>
                <a:gd name="T36" fmla="*/ 2147483646 w 382"/>
                <a:gd name="T37" fmla="*/ 2147483646 h 236"/>
                <a:gd name="T38" fmla="*/ 2147483646 w 382"/>
                <a:gd name="T39" fmla="*/ 0 h 236"/>
                <a:gd name="T40" fmla="*/ 2147483646 w 382"/>
                <a:gd name="T41" fmla="*/ 2147483646 h 236"/>
                <a:gd name="T42" fmla="*/ 2147483646 w 382"/>
                <a:gd name="T43" fmla="*/ 2147483646 h 236"/>
                <a:gd name="T44" fmla="*/ 2147483646 w 382"/>
                <a:gd name="T45" fmla="*/ 2147483646 h 236"/>
                <a:gd name="T46" fmla="*/ 2147483646 w 382"/>
                <a:gd name="T47" fmla="*/ 2147483646 h 236"/>
                <a:gd name="T48" fmla="*/ 0 w 382"/>
                <a:gd name="T49" fmla="*/ 2147483646 h 236"/>
                <a:gd name="T50" fmla="*/ 2147483646 w 382"/>
                <a:gd name="T51" fmla="*/ 2147483646 h 236"/>
                <a:gd name="T52" fmla="*/ 2147483646 w 382"/>
                <a:gd name="T53" fmla="*/ 2147483646 h 236"/>
                <a:gd name="T54" fmla="*/ 2147483646 w 382"/>
                <a:gd name="T55" fmla="*/ 2147483646 h 236"/>
                <a:gd name="T56" fmla="*/ 2147483646 w 382"/>
                <a:gd name="T57" fmla="*/ 2147483646 h 236"/>
                <a:gd name="T58" fmla="*/ 2147483646 w 382"/>
                <a:gd name="T59" fmla="*/ 2147483646 h 236"/>
                <a:gd name="T60" fmla="*/ 2147483646 w 382"/>
                <a:gd name="T61" fmla="*/ 2147483646 h 236"/>
                <a:gd name="T62" fmla="*/ 2147483646 w 382"/>
                <a:gd name="T63" fmla="*/ 2147483646 h 236"/>
                <a:gd name="T64" fmla="*/ 2147483646 w 382"/>
                <a:gd name="T65" fmla="*/ 2147483646 h 236"/>
                <a:gd name="T66" fmla="*/ 2147483646 w 382"/>
                <a:gd name="T67" fmla="*/ 2147483646 h 236"/>
                <a:gd name="T68" fmla="*/ 2147483646 w 382"/>
                <a:gd name="T69" fmla="*/ 2147483646 h 236"/>
                <a:gd name="T70" fmla="*/ 2147483646 w 382"/>
                <a:gd name="T71" fmla="*/ 2147483646 h 236"/>
                <a:gd name="T72" fmla="*/ 17694720 60000 65536"/>
                <a:gd name="T73" fmla="*/ 0 60000 65536"/>
                <a:gd name="T74" fmla="*/ 5898240 60000 65536"/>
                <a:gd name="T75" fmla="*/ 1179648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2"/>
                <a:gd name="T109" fmla="*/ 0 h 236"/>
                <a:gd name="T110" fmla="*/ 382 w 382"/>
                <a:gd name="T111" fmla="*/ 236 h 2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2" h="236">
                  <a:moveTo>
                    <a:pt x="77" y="236"/>
                  </a:moveTo>
                  <a:lnTo>
                    <a:pt x="178" y="140"/>
                  </a:lnTo>
                  <a:lnTo>
                    <a:pt x="173" y="153"/>
                  </a:lnTo>
                  <a:lnTo>
                    <a:pt x="152" y="194"/>
                  </a:lnTo>
                  <a:lnTo>
                    <a:pt x="142" y="232"/>
                  </a:lnTo>
                  <a:lnTo>
                    <a:pt x="159" y="232"/>
                  </a:lnTo>
                  <a:lnTo>
                    <a:pt x="173" y="199"/>
                  </a:lnTo>
                  <a:lnTo>
                    <a:pt x="209" y="150"/>
                  </a:lnTo>
                  <a:lnTo>
                    <a:pt x="382" y="150"/>
                  </a:lnTo>
                  <a:lnTo>
                    <a:pt x="382" y="107"/>
                  </a:lnTo>
                  <a:lnTo>
                    <a:pt x="219" y="107"/>
                  </a:lnTo>
                  <a:lnTo>
                    <a:pt x="171" y="88"/>
                  </a:lnTo>
                  <a:lnTo>
                    <a:pt x="127" y="63"/>
                  </a:lnTo>
                  <a:lnTo>
                    <a:pt x="86" y="35"/>
                  </a:lnTo>
                  <a:lnTo>
                    <a:pt x="77" y="19"/>
                  </a:lnTo>
                  <a:lnTo>
                    <a:pt x="73" y="0"/>
                  </a:lnTo>
                  <a:lnTo>
                    <a:pt x="36" y="23"/>
                  </a:lnTo>
                  <a:lnTo>
                    <a:pt x="36" y="46"/>
                  </a:lnTo>
                  <a:lnTo>
                    <a:pt x="73" y="58"/>
                  </a:lnTo>
                  <a:lnTo>
                    <a:pt x="12" y="113"/>
                  </a:lnTo>
                  <a:lnTo>
                    <a:pt x="0" y="136"/>
                  </a:lnTo>
                  <a:lnTo>
                    <a:pt x="25" y="136"/>
                  </a:lnTo>
                  <a:lnTo>
                    <a:pt x="98" y="81"/>
                  </a:lnTo>
                  <a:lnTo>
                    <a:pt x="134" y="113"/>
                  </a:lnTo>
                  <a:lnTo>
                    <a:pt x="12" y="182"/>
                  </a:lnTo>
                  <a:lnTo>
                    <a:pt x="12" y="215"/>
                  </a:lnTo>
                  <a:lnTo>
                    <a:pt x="48" y="194"/>
                  </a:lnTo>
                  <a:lnTo>
                    <a:pt x="84" y="173"/>
                  </a:lnTo>
                  <a:lnTo>
                    <a:pt x="123" y="159"/>
                  </a:lnTo>
                  <a:lnTo>
                    <a:pt x="102" y="182"/>
                  </a:lnTo>
                  <a:lnTo>
                    <a:pt x="86" y="207"/>
                  </a:lnTo>
                  <a:lnTo>
                    <a:pt x="77" y="23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341FE0F-FCF4-46FB-8E24-2FA910877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70" y="1655301"/>
              <a:ext cx="102" cy="33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 eaLnBrk="1" hangingPunct="1">
                <a:defRPr/>
              </a:pPr>
              <a:endParaRPr lang="en-US" alt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1390">
              <a:extLst>
                <a:ext uri="{FF2B5EF4-FFF2-40B4-BE49-F238E27FC236}">
                  <a16:creationId xmlns:a16="http://schemas.microsoft.com/office/drawing/2014/main" id="{B0037399-4EEA-4D9B-8947-3E49C899DD92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311631" y="1887509"/>
              <a:ext cx="60963" cy="199138"/>
            </a:xfrm>
            <a:custGeom>
              <a:avLst/>
              <a:gdLst>
                <a:gd name="T0" fmla="*/ 2147483646 w 52"/>
                <a:gd name="T1" fmla="*/ 0 h 156"/>
                <a:gd name="T2" fmla="*/ 2147483646 w 52"/>
                <a:gd name="T3" fmla="*/ 2147483646 h 156"/>
                <a:gd name="T4" fmla="*/ 2147483646 w 52"/>
                <a:gd name="T5" fmla="*/ 2147483646 h 156"/>
                <a:gd name="T6" fmla="*/ 0 w 52"/>
                <a:gd name="T7" fmla="*/ 2147483646 h 156"/>
                <a:gd name="T8" fmla="*/ 2147483646 w 52"/>
                <a:gd name="T9" fmla="*/ 2147483646 h 156"/>
                <a:gd name="T10" fmla="*/ 2147483646 w 52"/>
                <a:gd name="T11" fmla="*/ 2147483646 h 156"/>
                <a:gd name="T12" fmla="*/ 2147483646 w 52"/>
                <a:gd name="T13" fmla="*/ 2147483646 h 156"/>
                <a:gd name="T14" fmla="*/ 2147483646 w 52"/>
                <a:gd name="T15" fmla="*/ 2147483646 h 156"/>
                <a:gd name="T16" fmla="*/ 2147483646 w 52"/>
                <a:gd name="T17" fmla="*/ 2147483646 h 156"/>
                <a:gd name="T18" fmla="*/ 2147483646 w 52"/>
                <a:gd name="T19" fmla="*/ 2147483646 h 156"/>
                <a:gd name="T20" fmla="*/ 0 w 52"/>
                <a:gd name="T21" fmla="*/ 2147483646 h 156"/>
                <a:gd name="T22" fmla="*/ 2147483646 w 52"/>
                <a:gd name="T23" fmla="*/ 2147483646 h 156"/>
                <a:gd name="T24" fmla="*/ 2147483646 w 52"/>
                <a:gd name="T25" fmla="*/ 2147483646 h 156"/>
                <a:gd name="T26" fmla="*/ 2147483646 w 52"/>
                <a:gd name="T27" fmla="*/ 2147483646 h 156"/>
                <a:gd name="T28" fmla="*/ 2147483646 w 52"/>
                <a:gd name="T29" fmla="*/ 0 h 156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"/>
                <a:gd name="T46" fmla="*/ 0 h 156"/>
                <a:gd name="T47" fmla="*/ 52 w 52"/>
                <a:gd name="T48" fmla="*/ 156 h 1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" h="156">
                  <a:moveTo>
                    <a:pt x="52" y="156"/>
                  </a:moveTo>
                  <a:lnTo>
                    <a:pt x="50" y="127"/>
                  </a:lnTo>
                  <a:lnTo>
                    <a:pt x="44" y="100"/>
                  </a:lnTo>
                  <a:lnTo>
                    <a:pt x="36" y="77"/>
                  </a:lnTo>
                  <a:lnTo>
                    <a:pt x="25" y="60"/>
                  </a:lnTo>
                  <a:lnTo>
                    <a:pt x="13" y="48"/>
                  </a:lnTo>
                  <a:lnTo>
                    <a:pt x="0" y="44"/>
                  </a:lnTo>
                  <a:lnTo>
                    <a:pt x="19" y="41"/>
                  </a:lnTo>
                  <a:lnTo>
                    <a:pt x="34" y="31"/>
                  </a:lnTo>
                  <a:lnTo>
                    <a:pt x="44" y="18"/>
                  </a:lnTo>
                  <a:lnTo>
                    <a:pt x="48" y="0"/>
                  </a:lnTo>
                </a:path>
              </a:pathLst>
            </a:custGeom>
            <a:noFill/>
            <a:ln w="39684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1391">
              <a:extLst>
                <a:ext uri="{FF2B5EF4-FFF2-40B4-BE49-F238E27FC236}">
                  <a16:creationId xmlns:a16="http://schemas.microsoft.com/office/drawing/2014/main" id="{1CFBF050-CA4A-4CBC-8ADB-599C936DDE8D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344815" y="1960669"/>
              <a:ext cx="91440" cy="100849"/>
            </a:xfrm>
            <a:custGeom>
              <a:avLst/>
              <a:gdLst>
                <a:gd name="T0" fmla="*/ 2147483646 w 78"/>
                <a:gd name="T1" fmla="*/ 0 h 79"/>
                <a:gd name="T2" fmla="*/ 2147483646 w 78"/>
                <a:gd name="T3" fmla="*/ 2147483646 h 79"/>
                <a:gd name="T4" fmla="*/ 2147483646 w 78"/>
                <a:gd name="T5" fmla="*/ 2147483646 h 79"/>
                <a:gd name="T6" fmla="*/ 0 w 78"/>
                <a:gd name="T7" fmla="*/ 2147483646 h 79"/>
                <a:gd name="T8" fmla="*/ 0 w 78"/>
                <a:gd name="T9" fmla="*/ 2147483646 h 79"/>
                <a:gd name="T10" fmla="*/ 2147483646 w 78"/>
                <a:gd name="T11" fmla="*/ 0 h 79"/>
                <a:gd name="T12" fmla="*/ 2147483646 w 78"/>
                <a:gd name="T13" fmla="*/ 2147483646 h 79"/>
                <a:gd name="T14" fmla="*/ 0 w 78"/>
                <a:gd name="T15" fmla="*/ 2147483646 h 7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79"/>
                <a:gd name="T26" fmla="*/ 78 w 78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79">
                  <a:moveTo>
                    <a:pt x="0" y="79"/>
                  </a:moveTo>
                  <a:lnTo>
                    <a:pt x="40" y="0"/>
                  </a:lnTo>
                  <a:lnTo>
                    <a:pt x="78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C157A5-DAF2-4066-9E83-6144F59E2A66}"/>
              </a:ext>
            </a:extLst>
          </p:cNvPr>
          <p:cNvGrpSpPr>
            <a:grpSpLocks/>
          </p:cNvGrpSpPr>
          <p:nvPr/>
        </p:nvGrpSpPr>
        <p:grpSpPr bwMode="auto">
          <a:xfrm>
            <a:off x="3536616" y="4791325"/>
            <a:ext cx="327522" cy="410132"/>
            <a:chOff x="631" y="1294818"/>
            <a:chExt cx="741185" cy="814091"/>
          </a:xfrm>
        </p:grpSpPr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A133BEAD-0076-4CB6-9C81-6FAA6662540D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86233" y="1209216"/>
              <a:ext cx="504090" cy="675293"/>
            </a:xfrm>
            <a:custGeom>
              <a:avLst/>
              <a:gdLst>
                <a:gd name="T0" fmla="*/ 2147483646 w 430"/>
                <a:gd name="T1" fmla="*/ 0 h 529"/>
                <a:gd name="T2" fmla="*/ 2147483646 w 430"/>
                <a:gd name="T3" fmla="*/ 2147483646 h 529"/>
                <a:gd name="T4" fmla="*/ 2147483646 w 430"/>
                <a:gd name="T5" fmla="*/ 2147483646 h 529"/>
                <a:gd name="T6" fmla="*/ 0 w 430"/>
                <a:gd name="T7" fmla="*/ 2147483646 h 529"/>
                <a:gd name="T8" fmla="*/ 2147483646 w 430"/>
                <a:gd name="T9" fmla="*/ 2147483646 h 529"/>
                <a:gd name="T10" fmla="*/ 2147483646 w 430"/>
                <a:gd name="T11" fmla="*/ 2147483646 h 529"/>
                <a:gd name="T12" fmla="*/ 2147483646 w 430"/>
                <a:gd name="T13" fmla="*/ 2147483646 h 529"/>
                <a:gd name="T14" fmla="*/ 2147483646 w 430"/>
                <a:gd name="T15" fmla="*/ 2147483646 h 529"/>
                <a:gd name="T16" fmla="*/ 2147483646 w 430"/>
                <a:gd name="T17" fmla="*/ 2147483646 h 529"/>
                <a:gd name="T18" fmla="*/ 2147483646 w 430"/>
                <a:gd name="T19" fmla="*/ 2147483646 h 529"/>
                <a:gd name="T20" fmla="*/ 2147483646 w 430"/>
                <a:gd name="T21" fmla="*/ 2147483646 h 529"/>
                <a:gd name="T22" fmla="*/ 2147483646 w 430"/>
                <a:gd name="T23" fmla="*/ 2147483646 h 529"/>
                <a:gd name="T24" fmla="*/ 2147483646 w 430"/>
                <a:gd name="T25" fmla="*/ 2147483646 h 529"/>
                <a:gd name="T26" fmla="*/ 2147483646 w 430"/>
                <a:gd name="T27" fmla="*/ 2147483646 h 529"/>
                <a:gd name="T28" fmla="*/ 2147483646 w 430"/>
                <a:gd name="T29" fmla="*/ 2147483646 h 529"/>
                <a:gd name="T30" fmla="*/ 2147483646 w 430"/>
                <a:gd name="T31" fmla="*/ 2147483646 h 529"/>
                <a:gd name="T32" fmla="*/ 2147483646 w 430"/>
                <a:gd name="T33" fmla="*/ 2147483646 h 529"/>
                <a:gd name="T34" fmla="*/ 2147483646 w 430"/>
                <a:gd name="T35" fmla="*/ 2147483646 h 529"/>
                <a:gd name="T36" fmla="*/ 2147483646 w 430"/>
                <a:gd name="T37" fmla="*/ 2147483646 h 529"/>
                <a:gd name="T38" fmla="*/ 2147483646 w 430"/>
                <a:gd name="T39" fmla="*/ 2147483646 h 529"/>
                <a:gd name="T40" fmla="*/ 2147483646 w 430"/>
                <a:gd name="T41" fmla="*/ 2147483646 h 529"/>
                <a:gd name="T42" fmla="*/ 2147483646 w 430"/>
                <a:gd name="T43" fmla="*/ 0 h 529"/>
                <a:gd name="T44" fmla="*/ 2147483646 w 430"/>
                <a:gd name="T45" fmla="*/ 2147483646 h 529"/>
                <a:gd name="T46" fmla="*/ 2147483646 w 430"/>
                <a:gd name="T47" fmla="*/ 2147483646 h 529"/>
                <a:gd name="T48" fmla="*/ 2147483646 w 430"/>
                <a:gd name="T49" fmla="*/ 2147483646 h 529"/>
                <a:gd name="T50" fmla="*/ 2147483646 w 430"/>
                <a:gd name="T51" fmla="*/ 2147483646 h 529"/>
                <a:gd name="T52" fmla="*/ 2147483646 w 430"/>
                <a:gd name="T53" fmla="*/ 2147483646 h 529"/>
                <a:gd name="T54" fmla="*/ 2147483646 w 430"/>
                <a:gd name="T55" fmla="*/ 2147483646 h 529"/>
                <a:gd name="T56" fmla="*/ 2147483646 w 430"/>
                <a:gd name="T57" fmla="*/ 2147483646 h 529"/>
                <a:gd name="T58" fmla="*/ 2147483646 w 430"/>
                <a:gd name="T59" fmla="*/ 2147483646 h 529"/>
                <a:gd name="T60" fmla="*/ 0 w 430"/>
                <a:gd name="T61" fmla="*/ 2147483646 h 529"/>
                <a:gd name="T62" fmla="*/ 2147483646 w 430"/>
                <a:gd name="T63" fmla="*/ 2147483646 h 529"/>
                <a:gd name="T64" fmla="*/ 2147483646 w 430"/>
                <a:gd name="T65" fmla="*/ 2147483646 h 529"/>
                <a:gd name="T66" fmla="*/ 2147483646 w 430"/>
                <a:gd name="T67" fmla="*/ 2147483646 h 529"/>
                <a:gd name="T68" fmla="*/ 2147483646 w 430"/>
                <a:gd name="T69" fmla="*/ 2147483646 h 529"/>
                <a:gd name="T70" fmla="*/ 2147483646 w 430"/>
                <a:gd name="T71" fmla="*/ 2147483646 h 529"/>
                <a:gd name="T72" fmla="*/ 2147483646 w 430"/>
                <a:gd name="T73" fmla="*/ 2147483646 h 529"/>
                <a:gd name="T74" fmla="*/ 2147483646 w 430"/>
                <a:gd name="T75" fmla="*/ 2147483646 h 529"/>
                <a:gd name="T76" fmla="*/ 2147483646 w 430"/>
                <a:gd name="T77" fmla="*/ 2147483646 h 529"/>
                <a:gd name="T78" fmla="*/ 2147483646 w 430"/>
                <a:gd name="T79" fmla="*/ 2147483646 h 529"/>
                <a:gd name="T80" fmla="*/ 2147483646 w 430"/>
                <a:gd name="T81" fmla="*/ 2147483646 h 529"/>
                <a:gd name="T82" fmla="*/ 2147483646 w 430"/>
                <a:gd name="T83" fmla="*/ 2147483646 h 529"/>
                <a:gd name="T84" fmla="*/ 2147483646 w 430"/>
                <a:gd name="T85" fmla="*/ 2147483646 h 529"/>
                <a:gd name="T86" fmla="*/ 2147483646 w 430"/>
                <a:gd name="T87" fmla="*/ 2147483646 h 529"/>
                <a:gd name="T88" fmla="*/ 2147483646 w 430"/>
                <a:gd name="T89" fmla="*/ 2147483646 h 529"/>
                <a:gd name="T90" fmla="*/ 2147483646 w 430"/>
                <a:gd name="T91" fmla="*/ 2147483646 h 529"/>
                <a:gd name="T92" fmla="*/ 2147483646 w 430"/>
                <a:gd name="T93" fmla="*/ 2147483646 h 529"/>
                <a:gd name="T94" fmla="*/ 2147483646 w 430"/>
                <a:gd name="T95" fmla="*/ 2147483646 h 529"/>
                <a:gd name="T96" fmla="*/ 2147483646 w 430"/>
                <a:gd name="T97" fmla="*/ 2147483646 h 529"/>
                <a:gd name="T98" fmla="*/ 2147483646 w 430"/>
                <a:gd name="T99" fmla="*/ 2147483646 h 529"/>
                <a:gd name="T100" fmla="*/ 2147483646 w 430"/>
                <a:gd name="T101" fmla="*/ 2147483646 h 529"/>
                <a:gd name="T102" fmla="*/ 2147483646 w 430"/>
                <a:gd name="T103" fmla="*/ 2147483646 h 529"/>
                <a:gd name="T104" fmla="*/ 2147483646 w 430"/>
                <a:gd name="T105" fmla="*/ 2147483646 h 529"/>
                <a:gd name="T106" fmla="*/ 2147483646 w 430"/>
                <a:gd name="T107" fmla="*/ 2147483646 h 529"/>
                <a:gd name="T108" fmla="*/ 2147483646 w 430"/>
                <a:gd name="T109" fmla="*/ 2147483646 h 529"/>
                <a:gd name="T110" fmla="*/ 2147483646 w 430"/>
                <a:gd name="T111" fmla="*/ 2147483646 h 529"/>
                <a:gd name="T112" fmla="*/ 2147483646 w 430"/>
                <a:gd name="T113" fmla="*/ 2147483646 h 529"/>
                <a:gd name="T114" fmla="*/ 2147483646 w 430"/>
                <a:gd name="T115" fmla="*/ 2147483646 h 529"/>
                <a:gd name="T116" fmla="*/ 2147483646 w 430"/>
                <a:gd name="T117" fmla="*/ 2147483646 h 529"/>
                <a:gd name="T118" fmla="*/ 2147483646 w 430"/>
                <a:gd name="T119" fmla="*/ 2147483646 h 529"/>
                <a:gd name="T120" fmla="*/ 2147483646 w 430"/>
                <a:gd name="T121" fmla="*/ 2147483646 h 529"/>
                <a:gd name="T122" fmla="*/ 2147483646 w 430"/>
                <a:gd name="T123" fmla="*/ 2147483646 h 529"/>
                <a:gd name="T124" fmla="*/ 2147483646 w 430"/>
                <a:gd name="T125" fmla="*/ 2147483646 h 529"/>
                <a:gd name="T126" fmla="*/ 17694720 60000 65536"/>
                <a:gd name="T127" fmla="*/ 0 60000 65536"/>
                <a:gd name="T128" fmla="*/ 5898240 60000 65536"/>
                <a:gd name="T129" fmla="*/ 1179648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0"/>
                <a:gd name="T190" fmla="*/ 0 h 529"/>
                <a:gd name="T191" fmla="*/ 430 w 430"/>
                <a:gd name="T192" fmla="*/ 529 h 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0" h="529">
                  <a:moveTo>
                    <a:pt x="387" y="290"/>
                  </a:moveTo>
                  <a:lnTo>
                    <a:pt x="368" y="317"/>
                  </a:lnTo>
                  <a:lnTo>
                    <a:pt x="364" y="313"/>
                  </a:lnTo>
                  <a:lnTo>
                    <a:pt x="376" y="284"/>
                  </a:lnTo>
                  <a:lnTo>
                    <a:pt x="315" y="261"/>
                  </a:lnTo>
                  <a:lnTo>
                    <a:pt x="324" y="248"/>
                  </a:lnTo>
                  <a:lnTo>
                    <a:pt x="303" y="238"/>
                  </a:lnTo>
                  <a:lnTo>
                    <a:pt x="265" y="215"/>
                  </a:lnTo>
                  <a:lnTo>
                    <a:pt x="242" y="192"/>
                  </a:lnTo>
                  <a:lnTo>
                    <a:pt x="290" y="192"/>
                  </a:lnTo>
                  <a:lnTo>
                    <a:pt x="326" y="226"/>
                  </a:lnTo>
                  <a:lnTo>
                    <a:pt x="336" y="230"/>
                  </a:lnTo>
                  <a:lnTo>
                    <a:pt x="351" y="203"/>
                  </a:lnTo>
                  <a:lnTo>
                    <a:pt x="376" y="192"/>
                  </a:lnTo>
                  <a:lnTo>
                    <a:pt x="386" y="180"/>
                  </a:lnTo>
                  <a:lnTo>
                    <a:pt x="389" y="167"/>
                  </a:lnTo>
                  <a:lnTo>
                    <a:pt x="386" y="154"/>
                  </a:lnTo>
                  <a:lnTo>
                    <a:pt x="378" y="142"/>
                  </a:lnTo>
                  <a:lnTo>
                    <a:pt x="364" y="136"/>
                  </a:lnTo>
                  <a:lnTo>
                    <a:pt x="376" y="127"/>
                  </a:lnTo>
                  <a:lnTo>
                    <a:pt x="384" y="115"/>
                  </a:lnTo>
                  <a:lnTo>
                    <a:pt x="387" y="102"/>
                  </a:lnTo>
                  <a:lnTo>
                    <a:pt x="384" y="88"/>
                  </a:lnTo>
                  <a:lnTo>
                    <a:pt x="376" y="75"/>
                  </a:lnTo>
                  <a:lnTo>
                    <a:pt x="364" y="67"/>
                  </a:lnTo>
                  <a:lnTo>
                    <a:pt x="357" y="52"/>
                  </a:lnTo>
                  <a:lnTo>
                    <a:pt x="345" y="41"/>
                  </a:lnTo>
                  <a:lnTo>
                    <a:pt x="330" y="35"/>
                  </a:lnTo>
                  <a:lnTo>
                    <a:pt x="313" y="35"/>
                  </a:lnTo>
                  <a:lnTo>
                    <a:pt x="295" y="41"/>
                  </a:lnTo>
                  <a:lnTo>
                    <a:pt x="284" y="52"/>
                  </a:lnTo>
                  <a:lnTo>
                    <a:pt x="278" y="67"/>
                  </a:lnTo>
                  <a:lnTo>
                    <a:pt x="270" y="48"/>
                  </a:lnTo>
                  <a:lnTo>
                    <a:pt x="261" y="29"/>
                  </a:lnTo>
                  <a:lnTo>
                    <a:pt x="246" y="14"/>
                  </a:lnTo>
                  <a:lnTo>
                    <a:pt x="228" y="0"/>
                  </a:lnTo>
                  <a:lnTo>
                    <a:pt x="209" y="2"/>
                  </a:lnTo>
                  <a:lnTo>
                    <a:pt x="192" y="10"/>
                  </a:lnTo>
                  <a:lnTo>
                    <a:pt x="180" y="21"/>
                  </a:lnTo>
                  <a:lnTo>
                    <a:pt x="130" y="44"/>
                  </a:lnTo>
                  <a:lnTo>
                    <a:pt x="127" y="29"/>
                  </a:lnTo>
                  <a:lnTo>
                    <a:pt x="119" y="16"/>
                  </a:lnTo>
                  <a:lnTo>
                    <a:pt x="104" y="6"/>
                  </a:lnTo>
                  <a:lnTo>
                    <a:pt x="88" y="2"/>
                  </a:lnTo>
                  <a:lnTo>
                    <a:pt x="71" y="4"/>
                  </a:lnTo>
                  <a:lnTo>
                    <a:pt x="56" y="10"/>
                  </a:lnTo>
                  <a:lnTo>
                    <a:pt x="44" y="21"/>
                  </a:lnTo>
                  <a:lnTo>
                    <a:pt x="38" y="37"/>
                  </a:lnTo>
                  <a:lnTo>
                    <a:pt x="38" y="52"/>
                  </a:lnTo>
                  <a:lnTo>
                    <a:pt x="44" y="67"/>
                  </a:lnTo>
                  <a:lnTo>
                    <a:pt x="27" y="73"/>
                  </a:lnTo>
                  <a:lnTo>
                    <a:pt x="13" y="83"/>
                  </a:lnTo>
                  <a:lnTo>
                    <a:pt x="4" y="96"/>
                  </a:lnTo>
                  <a:lnTo>
                    <a:pt x="0" y="113"/>
                  </a:lnTo>
                  <a:lnTo>
                    <a:pt x="4" y="129"/>
                  </a:lnTo>
                  <a:lnTo>
                    <a:pt x="13" y="144"/>
                  </a:lnTo>
                  <a:lnTo>
                    <a:pt x="27" y="154"/>
                  </a:lnTo>
                  <a:lnTo>
                    <a:pt x="44" y="157"/>
                  </a:lnTo>
                  <a:lnTo>
                    <a:pt x="48" y="169"/>
                  </a:lnTo>
                  <a:lnTo>
                    <a:pt x="46" y="180"/>
                  </a:lnTo>
                  <a:lnTo>
                    <a:pt x="40" y="190"/>
                  </a:lnTo>
                  <a:lnTo>
                    <a:pt x="33" y="198"/>
                  </a:lnTo>
                  <a:lnTo>
                    <a:pt x="17" y="217"/>
                  </a:lnTo>
                  <a:lnTo>
                    <a:pt x="10" y="238"/>
                  </a:lnTo>
                  <a:lnTo>
                    <a:pt x="10" y="259"/>
                  </a:lnTo>
                  <a:lnTo>
                    <a:pt x="15" y="282"/>
                  </a:lnTo>
                  <a:lnTo>
                    <a:pt x="27" y="301"/>
                  </a:lnTo>
                  <a:lnTo>
                    <a:pt x="44" y="317"/>
                  </a:lnTo>
                  <a:lnTo>
                    <a:pt x="27" y="330"/>
                  </a:lnTo>
                  <a:lnTo>
                    <a:pt x="15" y="347"/>
                  </a:lnTo>
                  <a:lnTo>
                    <a:pt x="12" y="366"/>
                  </a:lnTo>
                  <a:lnTo>
                    <a:pt x="13" y="387"/>
                  </a:lnTo>
                  <a:lnTo>
                    <a:pt x="23" y="405"/>
                  </a:lnTo>
                  <a:lnTo>
                    <a:pt x="36" y="420"/>
                  </a:lnTo>
                  <a:lnTo>
                    <a:pt x="56" y="430"/>
                  </a:lnTo>
                  <a:lnTo>
                    <a:pt x="94" y="453"/>
                  </a:lnTo>
                  <a:lnTo>
                    <a:pt x="102" y="464"/>
                  </a:lnTo>
                  <a:lnTo>
                    <a:pt x="115" y="472"/>
                  </a:lnTo>
                  <a:lnTo>
                    <a:pt x="130" y="474"/>
                  </a:lnTo>
                  <a:lnTo>
                    <a:pt x="146" y="472"/>
                  </a:lnTo>
                  <a:lnTo>
                    <a:pt x="157" y="464"/>
                  </a:lnTo>
                  <a:lnTo>
                    <a:pt x="167" y="453"/>
                  </a:lnTo>
                  <a:lnTo>
                    <a:pt x="163" y="470"/>
                  </a:lnTo>
                  <a:lnTo>
                    <a:pt x="167" y="487"/>
                  </a:lnTo>
                  <a:lnTo>
                    <a:pt x="175" y="502"/>
                  </a:lnTo>
                  <a:lnTo>
                    <a:pt x="188" y="514"/>
                  </a:lnTo>
                  <a:lnTo>
                    <a:pt x="203" y="522"/>
                  </a:lnTo>
                  <a:lnTo>
                    <a:pt x="222" y="524"/>
                  </a:lnTo>
                  <a:lnTo>
                    <a:pt x="242" y="522"/>
                  </a:lnTo>
                  <a:lnTo>
                    <a:pt x="253" y="527"/>
                  </a:lnTo>
                  <a:lnTo>
                    <a:pt x="269" y="529"/>
                  </a:lnTo>
                  <a:lnTo>
                    <a:pt x="280" y="524"/>
                  </a:lnTo>
                  <a:lnTo>
                    <a:pt x="290" y="512"/>
                  </a:lnTo>
                  <a:lnTo>
                    <a:pt x="290" y="499"/>
                  </a:lnTo>
                  <a:lnTo>
                    <a:pt x="309" y="497"/>
                  </a:lnTo>
                  <a:lnTo>
                    <a:pt x="326" y="489"/>
                  </a:lnTo>
                  <a:lnTo>
                    <a:pt x="339" y="476"/>
                  </a:lnTo>
                  <a:lnTo>
                    <a:pt x="353" y="472"/>
                  </a:lnTo>
                  <a:lnTo>
                    <a:pt x="364" y="462"/>
                  </a:lnTo>
                  <a:lnTo>
                    <a:pt x="374" y="451"/>
                  </a:lnTo>
                  <a:lnTo>
                    <a:pt x="378" y="439"/>
                  </a:lnTo>
                  <a:lnTo>
                    <a:pt x="376" y="424"/>
                  </a:lnTo>
                  <a:lnTo>
                    <a:pt x="420" y="374"/>
                  </a:lnTo>
                  <a:lnTo>
                    <a:pt x="428" y="355"/>
                  </a:lnTo>
                  <a:lnTo>
                    <a:pt x="430" y="336"/>
                  </a:lnTo>
                  <a:lnTo>
                    <a:pt x="426" y="317"/>
                  </a:lnTo>
                  <a:lnTo>
                    <a:pt x="412" y="299"/>
                  </a:lnTo>
                  <a:lnTo>
                    <a:pt x="387" y="290"/>
                  </a:lnTo>
                  <a:close/>
                  <a:moveTo>
                    <a:pt x="284" y="288"/>
                  </a:moveTo>
                  <a:lnTo>
                    <a:pt x="351" y="272"/>
                  </a:lnTo>
                  <a:lnTo>
                    <a:pt x="326" y="311"/>
                  </a:lnTo>
                  <a:lnTo>
                    <a:pt x="309" y="334"/>
                  </a:lnTo>
                  <a:lnTo>
                    <a:pt x="278" y="328"/>
                  </a:lnTo>
                  <a:lnTo>
                    <a:pt x="284" y="288"/>
                  </a:lnTo>
                  <a:close/>
                  <a:moveTo>
                    <a:pt x="347" y="374"/>
                  </a:moveTo>
                  <a:lnTo>
                    <a:pt x="339" y="363"/>
                  </a:lnTo>
                  <a:lnTo>
                    <a:pt x="351" y="328"/>
                  </a:lnTo>
                  <a:lnTo>
                    <a:pt x="364" y="328"/>
                  </a:lnTo>
                  <a:lnTo>
                    <a:pt x="347" y="37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B6BA5757-3232-43E1-9402-D418440C8FBA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147562" y="1642999"/>
              <a:ext cx="447818" cy="301267"/>
            </a:xfrm>
            <a:custGeom>
              <a:avLst/>
              <a:gdLst>
                <a:gd name="T0" fmla="*/ 2147483646 w 382"/>
                <a:gd name="T1" fmla="*/ 0 h 236"/>
                <a:gd name="T2" fmla="*/ 2147483646 w 382"/>
                <a:gd name="T3" fmla="*/ 2147483646 h 236"/>
                <a:gd name="T4" fmla="*/ 2147483646 w 382"/>
                <a:gd name="T5" fmla="*/ 2147483646 h 236"/>
                <a:gd name="T6" fmla="*/ 0 w 382"/>
                <a:gd name="T7" fmla="*/ 2147483646 h 236"/>
                <a:gd name="T8" fmla="*/ 2147483646 w 382"/>
                <a:gd name="T9" fmla="*/ 2147483646 h 236"/>
                <a:gd name="T10" fmla="*/ 2147483646 w 382"/>
                <a:gd name="T11" fmla="*/ 2147483646 h 236"/>
                <a:gd name="T12" fmla="*/ 2147483646 w 382"/>
                <a:gd name="T13" fmla="*/ 2147483646 h 236"/>
                <a:gd name="T14" fmla="*/ 2147483646 w 382"/>
                <a:gd name="T15" fmla="*/ 2147483646 h 236"/>
                <a:gd name="T16" fmla="*/ 2147483646 w 382"/>
                <a:gd name="T17" fmla="*/ 2147483646 h 236"/>
                <a:gd name="T18" fmla="*/ 2147483646 w 382"/>
                <a:gd name="T19" fmla="*/ 2147483646 h 236"/>
                <a:gd name="T20" fmla="*/ 2147483646 w 382"/>
                <a:gd name="T21" fmla="*/ 2147483646 h 236"/>
                <a:gd name="T22" fmla="*/ 2147483646 w 382"/>
                <a:gd name="T23" fmla="*/ 2147483646 h 236"/>
                <a:gd name="T24" fmla="*/ 2147483646 w 382"/>
                <a:gd name="T25" fmla="*/ 2147483646 h 236"/>
                <a:gd name="T26" fmla="*/ 2147483646 w 382"/>
                <a:gd name="T27" fmla="*/ 2147483646 h 236"/>
                <a:gd name="T28" fmla="*/ 2147483646 w 382"/>
                <a:gd name="T29" fmla="*/ 2147483646 h 236"/>
                <a:gd name="T30" fmla="*/ 2147483646 w 382"/>
                <a:gd name="T31" fmla="*/ 2147483646 h 236"/>
                <a:gd name="T32" fmla="*/ 2147483646 w 382"/>
                <a:gd name="T33" fmla="*/ 2147483646 h 236"/>
                <a:gd name="T34" fmla="*/ 2147483646 w 382"/>
                <a:gd name="T35" fmla="*/ 2147483646 h 236"/>
                <a:gd name="T36" fmla="*/ 2147483646 w 382"/>
                <a:gd name="T37" fmla="*/ 2147483646 h 236"/>
                <a:gd name="T38" fmla="*/ 2147483646 w 382"/>
                <a:gd name="T39" fmla="*/ 0 h 236"/>
                <a:gd name="T40" fmla="*/ 2147483646 w 382"/>
                <a:gd name="T41" fmla="*/ 2147483646 h 236"/>
                <a:gd name="T42" fmla="*/ 2147483646 w 382"/>
                <a:gd name="T43" fmla="*/ 2147483646 h 236"/>
                <a:gd name="T44" fmla="*/ 2147483646 w 382"/>
                <a:gd name="T45" fmla="*/ 2147483646 h 236"/>
                <a:gd name="T46" fmla="*/ 2147483646 w 382"/>
                <a:gd name="T47" fmla="*/ 2147483646 h 236"/>
                <a:gd name="T48" fmla="*/ 0 w 382"/>
                <a:gd name="T49" fmla="*/ 2147483646 h 236"/>
                <a:gd name="T50" fmla="*/ 2147483646 w 382"/>
                <a:gd name="T51" fmla="*/ 2147483646 h 236"/>
                <a:gd name="T52" fmla="*/ 2147483646 w 382"/>
                <a:gd name="T53" fmla="*/ 2147483646 h 236"/>
                <a:gd name="T54" fmla="*/ 2147483646 w 382"/>
                <a:gd name="T55" fmla="*/ 2147483646 h 236"/>
                <a:gd name="T56" fmla="*/ 2147483646 w 382"/>
                <a:gd name="T57" fmla="*/ 2147483646 h 236"/>
                <a:gd name="T58" fmla="*/ 2147483646 w 382"/>
                <a:gd name="T59" fmla="*/ 2147483646 h 236"/>
                <a:gd name="T60" fmla="*/ 2147483646 w 382"/>
                <a:gd name="T61" fmla="*/ 2147483646 h 236"/>
                <a:gd name="T62" fmla="*/ 2147483646 w 382"/>
                <a:gd name="T63" fmla="*/ 2147483646 h 236"/>
                <a:gd name="T64" fmla="*/ 2147483646 w 382"/>
                <a:gd name="T65" fmla="*/ 2147483646 h 236"/>
                <a:gd name="T66" fmla="*/ 2147483646 w 382"/>
                <a:gd name="T67" fmla="*/ 2147483646 h 236"/>
                <a:gd name="T68" fmla="*/ 2147483646 w 382"/>
                <a:gd name="T69" fmla="*/ 2147483646 h 236"/>
                <a:gd name="T70" fmla="*/ 2147483646 w 382"/>
                <a:gd name="T71" fmla="*/ 2147483646 h 236"/>
                <a:gd name="T72" fmla="*/ 17694720 60000 65536"/>
                <a:gd name="T73" fmla="*/ 0 60000 65536"/>
                <a:gd name="T74" fmla="*/ 5898240 60000 65536"/>
                <a:gd name="T75" fmla="*/ 1179648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2"/>
                <a:gd name="T109" fmla="*/ 0 h 236"/>
                <a:gd name="T110" fmla="*/ 382 w 382"/>
                <a:gd name="T111" fmla="*/ 236 h 2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2" h="236">
                  <a:moveTo>
                    <a:pt x="77" y="236"/>
                  </a:moveTo>
                  <a:lnTo>
                    <a:pt x="178" y="140"/>
                  </a:lnTo>
                  <a:lnTo>
                    <a:pt x="173" y="153"/>
                  </a:lnTo>
                  <a:lnTo>
                    <a:pt x="152" y="194"/>
                  </a:lnTo>
                  <a:lnTo>
                    <a:pt x="142" y="232"/>
                  </a:lnTo>
                  <a:lnTo>
                    <a:pt x="159" y="232"/>
                  </a:lnTo>
                  <a:lnTo>
                    <a:pt x="173" y="199"/>
                  </a:lnTo>
                  <a:lnTo>
                    <a:pt x="209" y="150"/>
                  </a:lnTo>
                  <a:lnTo>
                    <a:pt x="382" y="150"/>
                  </a:lnTo>
                  <a:lnTo>
                    <a:pt x="382" y="107"/>
                  </a:lnTo>
                  <a:lnTo>
                    <a:pt x="219" y="107"/>
                  </a:lnTo>
                  <a:lnTo>
                    <a:pt x="171" y="88"/>
                  </a:lnTo>
                  <a:lnTo>
                    <a:pt x="127" y="63"/>
                  </a:lnTo>
                  <a:lnTo>
                    <a:pt x="86" y="35"/>
                  </a:lnTo>
                  <a:lnTo>
                    <a:pt x="77" y="19"/>
                  </a:lnTo>
                  <a:lnTo>
                    <a:pt x="73" y="0"/>
                  </a:lnTo>
                  <a:lnTo>
                    <a:pt x="36" y="23"/>
                  </a:lnTo>
                  <a:lnTo>
                    <a:pt x="36" y="46"/>
                  </a:lnTo>
                  <a:lnTo>
                    <a:pt x="73" y="58"/>
                  </a:lnTo>
                  <a:lnTo>
                    <a:pt x="12" y="113"/>
                  </a:lnTo>
                  <a:lnTo>
                    <a:pt x="0" y="136"/>
                  </a:lnTo>
                  <a:lnTo>
                    <a:pt x="25" y="136"/>
                  </a:lnTo>
                  <a:lnTo>
                    <a:pt x="98" y="81"/>
                  </a:lnTo>
                  <a:lnTo>
                    <a:pt x="134" y="113"/>
                  </a:lnTo>
                  <a:lnTo>
                    <a:pt x="12" y="182"/>
                  </a:lnTo>
                  <a:lnTo>
                    <a:pt x="12" y="215"/>
                  </a:lnTo>
                  <a:lnTo>
                    <a:pt x="48" y="194"/>
                  </a:lnTo>
                  <a:lnTo>
                    <a:pt x="84" y="173"/>
                  </a:lnTo>
                  <a:lnTo>
                    <a:pt x="123" y="159"/>
                  </a:lnTo>
                  <a:lnTo>
                    <a:pt x="102" y="182"/>
                  </a:lnTo>
                  <a:lnTo>
                    <a:pt x="86" y="207"/>
                  </a:lnTo>
                  <a:lnTo>
                    <a:pt x="77" y="23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B1D45EC-0046-4BB3-9A91-77E2B54A7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69" y="1655301"/>
              <a:ext cx="147" cy="453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 eaLnBrk="1" hangingPunct="1">
                <a:defRPr/>
              </a:pPr>
              <a:endParaRPr lang="en-US" alt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1390">
              <a:extLst>
                <a:ext uri="{FF2B5EF4-FFF2-40B4-BE49-F238E27FC236}">
                  <a16:creationId xmlns:a16="http://schemas.microsoft.com/office/drawing/2014/main" id="{4EA404A0-CCEC-4FC0-A307-BB2AB872E59C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311631" y="1887509"/>
              <a:ext cx="60963" cy="199138"/>
            </a:xfrm>
            <a:custGeom>
              <a:avLst/>
              <a:gdLst>
                <a:gd name="T0" fmla="*/ 2147483646 w 52"/>
                <a:gd name="T1" fmla="*/ 0 h 156"/>
                <a:gd name="T2" fmla="*/ 2147483646 w 52"/>
                <a:gd name="T3" fmla="*/ 2147483646 h 156"/>
                <a:gd name="T4" fmla="*/ 2147483646 w 52"/>
                <a:gd name="T5" fmla="*/ 2147483646 h 156"/>
                <a:gd name="T6" fmla="*/ 0 w 52"/>
                <a:gd name="T7" fmla="*/ 2147483646 h 156"/>
                <a:gd name="T8" fmla="*/ 2147483646 w 52"/>
                <a:gd name="T9" fmla="*/ 2147483646 h 156"/>
                <a:gd name="T10" fmla="*/ 2147483646 w 52"/>
                <a:gd name="T11" fmla="*/ 2147483646 h 156"/>
                <a:gd name="T12" fmla="*/ 2147483646 w 52"/>
                <a:gd name="T13" fmla="*/ 2147483646 h 156"/>
                <a:gd name="T14" fmla="*/ 2147483646 w 52"/>
                <a:gd name="T15" fmla="*/ 2147483646 h 156"/>
                <a:gd name="T16" fmla="*/ 2147483646 w 52"/>
                <a:gd name="T17" fmla="*/ 2147483646 h 156"/>
                <a:gd name="T18" fmla="*/ 2147483646 w 52"/>
                <a:gd name="T19" fmla="*/ 2147483646 h 156"/>
                <a:gd name="T20" fmla="*/ 0 w 52"/>
                <a:gd name="T21" fmla="*/ 2147483646 h 156"/>
                <a:gd name="T22" fmla="*/ 2147483646 w 52"/>
                <a:gd name="T23" fmla="*/ 2147483646 h 156"/>
                <a:gd name="T24" fmla="*/ 2147483646 w 52"/>
                <a:gd name="T25" fmla="*/ 2147483646 h 156"/>
                <a:gd name="T26" fmla="*/ 2147483646 w 52"/>
                <a:gd name="T27" fmla="*/ 2147483646 h 156"/>
                <a:gd name="T28" fmla="*/ 2147483646 w 52"/>
                <a:gd name="T29" fmla="*/ 0 h 156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"/>
                <a:gd name="T46" fmla="*/ 0 h 156"/>
                <a:gd name="T47" fmla="*/ 52 w 52"/>
                <a:gd name="T48" fmla="*/ 156 h 1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" h="156">
                  <a:moveTo>
                    <a:pt x="52" y="156"/>
                  </a:moveTo>
                  <a:lnTo>
                    <a:pt x="50" y="127"/>
                  </a:lnTo>
                  <a:lnTo>
                    <a:pt x="44" y="100"/>
                  </a:lnTo>
                  <a:lnTo>
                    <a:pt x="36" y="77"/>
                  </a:lnTo>
                  <a:lnTo>
                    <a:pt x="25" y="60"/>
                  </a:lnTo>
                  <a:lnTo>
                    <a:pt x="13" y="48"/>
                  </a:lnTo>
                  <a:lnTo>
                    <a:pt x="0" y="44"/>
                  </a:lnTo>
                  <a:lnTo>
                    <a:pt x="19" y="41"/>
                  </a:lnTo>
                  <a:lnTo>
                    <a:pt x="34" y="31"/>
                  </a:lnTo>
                  <a:lnTo>
                    <a:pt x="44" y="18"/>
                  </a:lnTo>
                  <a:lnTo>
                    <a:pt x="48" y="0"/>
                  </a:lnTo>
                </a:path>
              </a:pathLst>
            </a:custGeom>
            <a:noFill/>
            <a:ln w="39684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1391">
              <a:extLst>
                <a:ext uri="{FF2B5EF4-FFF2-40B4-BE49-F238E27FC236}">
                  <a16:creationId xmlns:a16="http://schemas.microsoft.com/office/drawing/2014/main" id="{D92B7602-E383-4BA0-97FD-0769979336C6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344815" y="1960669"/>
              <a:ext cx="91440" cy="100849"/>
            </a:xfrm>
            <a:custGeom>
              <a:avLst/>
              <a:gdLst>
                <a:gd name="T0" fmla="*/ 2147483646 w 78"/>
                <a:gd name="T1" fmla="*/ 0 h 79"/>
                <a:gd name="T2" fmla="*/ 2147483646 w 78"/>
                <a:gd name="T3" fmla="*/ 2147483646 h 79"/>
                <a:gd name="T4" fmla="*/ 2147483646 w 78"/>
                <a:gd name="T5" fmla="*/ 2147483646 h 79"/>
                <a:gd name="T6" fmla="*/ 0 w 78"/>
                <a:gd name="T7" fmla="*/ 2147483646 h 79"/>
                <a:gd name="T8" fmla="*/ 0 w 78"/>
                <a:gd name="T9" fmla="*/ 2147483646 h 79"/>
                <a:gd name="T10" fmla="*/ 2147483646 w 78"/>
                <a:gd name="T11" fmla="*/ 0 h 79"/>
                <a:gd name="T12" fmla="*/ 2147483646 w 78"/>
                <a:gd name="T13" fmla="*/ 2147483646 h 79"/>
                <a:gd name="T14" fmla="*/ 0 w 78"/>
                <a:gd name="T15" fmla="*/ 2147483646 h 7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79"/>
                <a:gd name="T26" fmla="*/ 78 w 78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79">
                  <a:moveTo>
                    <a:pt x="0" y="79"/>
                  </a:moveTo>
                  <a:lnTo>
                    <a:pt x="40" y="0"/>
                  </a:lnTo>
                  <a:lnTo>
                    <a:pt x="78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Octagon 1"/>
          <p:cNvSpPr/>
          <p:nvPr/>
        </p:nvSpPr>
        <p:spPr>
          <a:xfrm>
            <a:off x="3455556" y="4740772"/>
            <a:ext cx="457292" cy="458210"/>
          </a:xfrm>
          <a:prstGeom prst="octagon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6" name="Octagon 75"/>
          <p:cNvSpPr/>
          <p:nvPr/>
        </p:nvSpPr>
        <p:spPr>
          <a:xfrm>
            <a:off x="3234635" y="2889608"/>
            <a:ext cx="815435" cy="747440"/>
          </a:xfrm>
          <a:prstGeom prst="octagon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" name="Round Diagonal Corner Rectangle 3"/>
          <p:cNvSpPr/>
          <p:nvPr/>
        </p:nvSpPr>
        <p:spPr>
          <a:xfrm rot="3088683" flipV="1">
            <a:off x="3165627" y="5618564"/>
            <a:ext cx="467207" cy="54457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7" name="Isosceles Triangle 76"/>
          <p:cNvSpPr/>
          <p:nvPr/>
        </p:nvSpPr>
        <p:spPr>
          <a:xfrm rot="14983546">
            <a:off x="4462037" y="4169865"/>
            <a:ext cx="513082" cy="324948"/>
          </a:xfrm>
          <a:prstGeom prst="triangl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8" name="Isosceles Triangle 77"/>
          <p:cNvSpPr/>
          <p:nvPr/>
        </p:nvSpPr>
        <p:spPr>
          <a:xfrm rot="5707136">
            <a:off x="3287981" y="2072037"/>
            <a:ext cx="430345" cy="418859"/>
          </a:xfrm>
          <a:prstGeom prst="triangl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0" name="Isosceles Triangle 79"/>
          <p:cNvSpPr/>
          <p:nvPr/>
        </p:nvSpPr>
        <p:spPr>
          <a:xfrm rot="2690389">
            <a:off x="4240625" y="2089621"/>
            <a:ext cx="459455" cy="441908"/>
          </a:xfrm>
          <a:prstGeom prst="triangl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1" name="Isosceles Triangle 80"/>
          <p:cNvSpPr/>
          <p:nvPr/>
        </p:nvSpPr>
        <p:spPr>
          <a:xfrm rot="5400000">
            <a:off x="4395784" y="3161248"/>
            <a:ext cx="494624" cy="342250"/>
          </a:xfrm>
          <a:prstGeom prst="triangl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2" name="Isosceles Triangle 81"/>
          <p:cNvSpPr/>
          <p:nvPr/>
        </p:nvSpPr>
        <p:spPr>
          <a:xfrm rot="8842351">
            <a:off x="5092345" y="4909159"/>
            <a:ext cx="523651" cy="381927"/>
          </a:xfrm>
          <a:prstGeom prst="triangle">
            <a:avLst>
              <a:gd name="adj" fmla="val 51140"/>
            </a:avLst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3" name="Isosceles Triangle 82"/>
          <p:cNvSpPr/>
          <p:nvPr/>
        </p:nvSpPr>
        <p:spPr>
          <a:xfrm rot="7107133">
            <a:off x="4049626" y="5179328"/>
            <a:ext cx="521280" cy="336216"/>
          </a:xfrm>
          <a:prstGeom prst="triangl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4" name="Isosceles Triangle 83"/>
          <p:cNvSpPr/>
          <p:nvPr/>
        </p:nvSpPr>
        <p:spPr>
          <a:xfrm rot="1071829">
            <a:off x="2892295" y="3980916"/>
            <a:ext cx="423053" cy="387536"/>
          </a:xfrm>
          <a:prstGeom prst="triangl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5" name="Isosceles Triangle 84"/>
          <p:cNvSpPr/>
          <p:nvPr/>
        </p:nvSpPr>
        <p:spPr>
          <a:xfrm rot="10800000">
            <a:off x="3612474" y="3993892"/>
            <a:ext cx="505257" cy="343169"/>
          </a:xfrm>
          <a:prstGeom prst="triangl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6" name="Round Diagonal Corner Rectangle 85"/>
          <p:cNvSpPr/>
          <p:nvPr/>
        </p:nvSpPr>
        <p:spPr>
          <a:xfrm rot="8978389" flipV="1">
            <a:off x="4818465" y="2688015"/>
            <a:ext cx="586710" cy="5861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7" name="Round Diagonal Corner Rectangle 86"/>
          <p:cNvSpPr/>
          <p:nvPr/>
        </p:nvSpPr>
        <p:spPr>
          <a:xfrm rot="6045089" flipV="1">
            <a:off x="5044332" y="3390491"/>
            <a:ext cx="572398" cy="57751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8" name="Isosceles Triangle 87"/>
          <p:cNvSpPr/>
          <p:nvPr/>
        </p:nvSpPr>
        <p:spPr>
          <a:xfrm rot="5025474">
            <a:off x="11952282" y="4521897"/>
            <a:ext cx="514526" cy="401143"/>
          </a:xfrm>
          <a:prstGeom prst="triangl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9" name="Isosceles Triangle 88"/>
          <p:cNvSpPr/>
          <p:nvPr/>
        </p:nvSpPr>
        <p:spPr>
          <a:xfrm rot="18041244">
            <a:off x="5762115" y="2880950"/>
            <a:ext cx="580654" cy="409760"/>
          </a:xfrm>
          <a:prstGeom prst="triangle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" name="Freeform 7"/>
          <p:cNvSpPr/>
          <p:nvPr/>
        </p:nvSpPr>
        <p:spPr>
          <a:xfrm>
            <a:off x="2452334" y="2419572"/>
            <a:ext cx="213212" cy="2794995"/>
          </a:xfrm>
          <a:custGeom>
            <a:avLst/>
            <a:gdLst>
              <a:gd name="connsiteX0" fmla="*/ 306539 w 306539"/>
              <a:gd name="connsiteY0" fmla="*/ 0 h 3958683"/>
              <a:gd name="connsiteX1" fmla="*/ 206179 w 306539"/>
              <a:gd name="connsiteY1" fmla="*/ 267630 h 3958683"/>
              <a:gd name="connsiteX2" fmla="*/ 27759 w 306539"/>
              <a:gd name="connsiteY2" fmla="*/ 758283 h 3958683"/>
              <a:gd name="connsiteX3" fmla="*/ 116969 w 306539"/>
              <a:gd name="connsiteY3" fmla="*/ 1706137 h 3958683"/>
              <a:gd name="connsiteX4" fmla="*/ 16608 w 306539"/>
              <a:gd name="connsiteY4" fmla="*/ 2274849 h 3958683"/>
              <a:gd name="connsiteX5" fmla="*/ 5457 w 306539"/>
              <a:gd name="connsiteY5" fmla="*/ 2821259 h 3958683"/>
              <a:gd name="connsiteX6" fmla="*/ 72364 w 306539"/>
              <a:gd name="connsiteY6" fmla="*/ 3211552 h 3958683"/>
              <a:gd name="connsiteX7" fmla="*/ 38910 w 306539"/>
              <a:gd name="connsiteY7" fmla="*/ 3512634 h 3958683"/>
              <a:gd name="connsiteX8" fmla="*/ 105818 w 306539"/>
              <a:gd name="connsiteY8" fmla="*/ 3802566 h 3958683"/>
              <a:gd name="connsiteX9" fmla="*/ 128120 w 306539"/>
              <a:gd name="connsiteY9" fmla="*/ 3958683 h 39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539" h="3958683">
                <a:moveTo>
                  <a:pt x="306539" y="0"/>
                </a:moveTo>
                <a:cubicBezTo>
                  <a:pt x="279590" y="70625"/>
                  <a:pt x="252642" y="141250"/>
                  <a:pt x="206179" y="267630"/>
                </a:cubicBezTo>
                <a:cubicBezTo>
                  <a:pt x="159716" y="394011"/>
                  <a:pt x="42627" y="518532"/>
                  <a:pt x="27759" y="758283"/>
                </a:cubicBezTo>
                <a:cubicBezTo>
                  <a:pt x="12891" y="998034"/>
                  <a:pt x="118827" y="1453376"/>
                  <a:pt x="116969" y="1706137"/>
                </a:cubicBezTo>
                <a:cubicBezTo>
                  <a:pt x="115111" y="1958898"/>
                  <a:pt x="35193" y="2088995"/>
                  <a:pt x="16608" y="2274849"/>
                </a:cubicBezTo>
                <a:cubicBezTo>
                  <a:pt x="-1977" y="2460703"/>
                  <a:pt x="-3836" y="2665142"/>
                  <a:pt x="5457" y="2821259"/>
                </a:cubicBezTo>
                <a:cubicBezTo>
                  <a:pt x="14750" y="2977376"/>
                  <a:pt x="66789" y="3096323"/>
                  <a:pt x="72364" y="3211552"/>
                </a:cubicBezTo>
                <a:cubicBezTo>
                  <a:pt x="77939" y="3326781"/>
                  <a:pt x="33334" y="3414132"/>
                  <a:pt x="38910" y="3512634"/>
                </a:cubicBezTo>
                <a:cubicBezTo>
                  <a:pt x="44486" y="3611136"/>
                  <a:pt x="90950" y="3728225"/>
                  <a:pt x="105818" y="3802566"/>
                </a:cubicBezTo>
                <a:cubicBezTo>
                  <a:pt x="120686" y="3876907"/>
                  <a:pt x="124403" y="3917795"/>
                  <a:pt x="128120" y="3958683"/>
                </a:cubicBezTo>
              </a:path>
            </a:pathLst>
          </a:cu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B338EF1-9DFA-420D-88C9-2D1F3D1E637A}"/>
              </a:ext>
            </a:extLst>
          </p:cNvPr>
          <p:cNvSpPr txBox="1"/>
          <p:nvPr/>
        </p:nvSpPr>
        <p:spPr>
          <a:xfrm>
            <a:off x="581423" y="1027323"/>
            <a:ext cx="1487941" cy="146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5" dirty="0"/>
              <a:t>FEI    A-F Intermediate A-E</a:t>
            </a:r>
          </a:p>
          <a:p>
            <a:r>
              <a:rPr lang="en-US" sz="1485" dirty="0"/>
              <a:t>Preliminary A-D</a:t>
            </a:r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A9224E32-8DC1-405F-82D8-EFC74BE91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860" y="597086"/>
            <a:ext cx="1168389" cy="698094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D5FF4F93-6B73-4705-8F10-3FAF1D17A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56" y="6527227"/>
            <a:ext cx="1015269" cy="937598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34EC7A6A-E9FB-4B43-85A1-256C2231B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88" y="6586329"/>
            <a:ext cx="3310008" cy="10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3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884F842-26AD-4A04-9401-D39C16EA2B78}"/>
              </a:ext>
            </a:extLst>
          </p:cNvPr>
          <p:cNvSpPr txBox="1"/>
          <p:nvPr/>
        </p:nvSpPr>
        <p:spPr>
          <a:xfrm>
            <a:off x="618509" y="602895"/>
            <a:ext cx="146578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10" b="1" dirty="0"/>
              <a:t>Obstacle 5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-5400000">
            <a:off x="1432018" y="3415960"/>
            <a:ext cx="639464" cy="658772"/>
            <a:chOff x="4442184" y="5842944"/>
            <a:chExt cx="776878" cy="79947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4775508" y="6227737"/>
              <a:ext cx="432994" cy="397372"/>
              <a:chOff x="4775508" y="6227737"/>
              <a:chExt cx="432994" cy="397372"/>
            </a:xfrm>
          </p:grpSpPr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4776705" y="6227737"/>
                <a:ext cx="431797" cy="193391"/>
                <a:chOff x="4776705" y="6227737"/>
                <a:chExt cx="431797" cy="193391"/>
              </a:xfrm>
            </p:grpSpPr>
            <p:sp>
              <p:nvSpPr>
                <p:cNvPr id="19" name="AutoShape 151"/>
                <p:cNvSpPr>
                  <a:spLocks/>
                </p:cNvSpPr>
                <p:nvPr/>
              </p:nvSpPr>
              <p:spPr bwMode="auto">
                <a:xfrm rot="-6768804">
                  <a:off x="5026637" y="6227737"/>
                  <a:ext cx="142875" cy="142875"/>
                </a:xfrm>
                <a:custGeom>
                  <a:avLst/>
                  <a:gdLst>
                    <a:gd name="T0" fmla="*/ 71438 w 142875"/>
                    <a:gd name="T1" fmla="*/ 0 h 142875"/>
                    <a:gd name="T2" fmla="*/ 142875 w 142875"/>
                    <a:gd name="T3" fmla="*/ 71438 h 142875"/>
                    <a:gd name="T4" fmla="*/ 71438 w 142875"/>
                    <a:gd name="T5" fmla="*/ 142875 h 142875"/>
                    <a:gd name="T6" fmla="*/ 0 w 142875"/>
                    <a:gd name="T7" fmla="*/ 71438 h 142875"/>
                    <a:gd name="T8" fmla="*/ 0 w 142875"/>
                    <a:gd name="T9" fmla="*/ 0 h 142875"/>
                    <a:gd name="T10" fmla="*/ 0 w 142875"/>
                    <a:gd name="T11" fmla="*/ 142875 h 142875"/>
                    <a:gd name="T12" fmla="*/ 142875 w 142875"/>
                    <a:gd name="T13" fmla="*/ 142875 h 142875"/>
                    <a:gd name="T14" fmla="*/ 71437 w 142875"/>
                    <a:gd name="T15" fmla="*/ 71437 h 142875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3344 h 142875"/>
                    <a:gd name="T26" fmla="*/ 83344 w 142875"/>
                    <a:gd name="T27" fmla="*/ 130969 h 1428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2875">
                      <a:moveTo>
                        <a:pt x="0" y="142875"/>
                      </a:moveTo>
                      <a:lnTo>
                        <a:pt x="0" y="0"/>
                      </a:lnTo>
                      <a:lnTo>
                        <a:pt x="142875" y="142875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20" name="Line 152"/>
                <p:cNvSpPr>
                  <a:spLocks/>
                </p:cNvSpPr>
                <p:nvPr/>
              </p:nvSpPr>
              <p:spPr bwMode="auto">
                <a:xfrm rot="4031205">
                  <a:off x="4992604" y="6205229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4775508" y="6431753"/>
                <a:ext cx="431797" cy="193356"/>
                <a:chOff x="4775508" y="6431753"/>
                <a:chExt cx="431797" cy="193356"/>
              </a:xfrm>
            </p:grpSpPr>
            <p:sp>
              <p:nvSpPr>
                <p:cNvPr id="17" name="AutoShape 154"/>
                <p:cNvSpPr>
                  <a:spLocks/>
                </p:cNvSpPr>
                <p:nvPr/>
              </p:nvSpPr>
              <p:spPr bwMode="auto">
                <a:xfrm rot="-9508860">
                  <a:off x="5028277" y="6480643"/>
                  <a:ext cx="142875" cy="144466"/>
                </a:xfrm>
                <a:custGeom>
                  <a:avLst/>
                  <a:gdLst>
                    <a:gd name="T0" fmla="*/ 71438 w 142875"/>
                    <a:gd name="T1" fmla="*/ 0 h 144466"/>
                    <a:gd name="T2" fmla="*/ 142875 w 142875"/>
                    <a:gd name="T3" fmla="*/ 72233 h 144466"/>
                    <a:gd name="T4" fmla="*/ 71438 w 142875"/>
                    <a:gd name="T5" fmla="*/ 144466 h 144466"/>
                    <a:gd name="T6" fmla="*/ 0 w 142875"/>
                    <a:gd name="T7" fmla="*/ 72233 h 144466"/>
                    <a:gd name="T8" fmla="*/ 0 w 142875"/>
                    <a:gd name="T9" fmla="*/ 0 h 144466"/>
                    <a:gd name="T10" fmla="*/ 0 w 142875"/>
                    <a:gd name="T11" fmla="*/ 144466 h 144466"/>
                    <a:gd name="T12" fmla="*/ 142875 w 142875"/>
                    <a:gd name="T13" fmla="*/ 144466 h 144466"/>
                    <a:gd name="T14" fmla="*/ 71437 w 142875"/>
                    <a:gd name="T15" fmla="*/ 72233 h 144466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4272 h 144466"/>
                    <a:gd name="T26" fmla="*/ 83344 w 142875"/>
                    <a:gd name="T27" fmla="*/ 132427 h 1444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4466">
                      <a:moveTo>
                        <a:pt x="0" y="144466"/>
                      </a:moveTo>
                      <a:lnTo>
                        <a:pt x="0" y="0"/>
                      </a:lnTo>
                      <a:lnTo>
                        <a:pt x="142875" y="144466"/>
                      </a:lnTo>
                      <a:lnTo>
                        <a:pt x="0" y="144466"/>
                      </a:lnTo>
                      <a:close/>
                    </a:path>
                  </a:pathLst>
                </a:custGeom>
                <a:solidFill>
                  <a:srgbClr val="C90D1A"/>
                </a:solidFill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8" name="Line 155"/>
                <p:cNvSpPr>
                  <a:spLocks/>
                </p:cNvSpPr>
                <p:nvPr/>
              </p:nvSpPr>
              <p:spPr bwMode="auto">
                <a:xfrm rot="6691162">
                  <a:off x="4991407" y="6215854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</p:grp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775508" y="5842944"/>
              <a:ext cx="443554" cy="421799"/>
              <a:chOff x="4775508" y="5842944"/>
              <a:chExt cx="443554" cy="421799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4776705" y="5842944"/>
                <a:ext cx="442357" cy="217819"/>
                <a:chOff x="4776705" y="5842944"/>
                <a:chExt cx="442357" cy="217819"/>
              </a:xfrm>
            </p:grpSpPr>
            <p:sp>
              <p:nvSpPr>
                <p:cNvPr id="12" name="AutoShape 158"/>
                <p:cNvSpPr>
                  <a:spLocks/>
                </p:cNvSpPr>
                <p:nvPr/>
              </p:nvSpPr>
              <p:spPr bwMode="auto">
                <a:xfrm rot="-6768804">
                  <a:off x="5076187" y="5842944"/>
                  <a:ext cx="142875" cy="142875"/>
                </a:xfrm>
                <a:custGeom>
                  <a:avLst/>
                  <a:gdLst>
                    <a:gd name="T0" fmla="*/ 71438 w 142875"/>
                    <a:gd name="T1" fmla="*/ 0 h 142875"/>
                    <a:gd name="T2" fmla="*/ 142875 w 142875"/>
                    <a:gd name="T3" fmla="*/ 71438 h 142875"/>
                    <a:gd name="T4" fmla="*/ 71438 w 142875"/>
                    <a:gd name="T5" fmla="*/ 142875 h 142875"/>
                    <a:gd name="T6" fmla="*/ 0 w 142875"/>
                    <a:gd name="T7" fmla="*/ 71438 h 142875"/>
                    <a:gd name="T8" fmla="*/ 0 w 142875"/>
                    <a:gd name="T9" fmla="*/ 0 h 142875"/>
                    <a:gd name="T10" fmla="*/ 0 w 142875"/>
                    <a:gd name="T11" fmla="*/ 142875 h 142875"/>
                    <a:gd name="T12" fmla="*/ 142875 w 142875"/>
                    <a:gd name="T13" fmla="*/ 142875 h 142875"/>
                    <a:gd name="T14" fmla="*/ 71437 w 142875"/>
                    <a:gd name="T15" fmla="*/ 71437 h 142875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3344 h 142875"/>
                    <a:gd name="T26" fmla="*/ 83344 w 142875"/>
                    <a:gd name="T27" fmla="*/ 130969 h 1428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2875">
                      <a:moveTo>
                        <a:pt x="0" y="142875"/>
                      </a:moveTo>
                      <a:lnTo>
                        <a:pt x="0" y="0"/>
                      </a:lnTo>
                      <a:lnTo>
                        <a:pt x="142875" y="142875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3" name="Line 159"/>
                <p:cNvSpPr>
                  <a:spLocks/>
                </p:cNvSpPr>
                <p:nvPr/>
              </p:nvSpPr>
              <p:spPr bwMode="auto">
                <a:xfrm rot="4031205">
                  <a:off x="4992604" y="5844864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4775508" y="6071388"/>
                <a:ext cx="431797" cy="193355"/>
                <a:chOff x="4775508" y="6071388"/>
                <a:chExt cx="431797" cy="193355"/>
              </a:xfrm>
            </p:grpSpPr>
            <p:sp>
              <p:nvSpPr>
                <p:cNvPr id="10" name="AutoShape 161"/>
                <p:cNvSpPr>
                  <a:spLocks/>
                </p:cNvSpPr>
                <p:nvPr/>
              </p:nvSpPr>
              <p:spPr bwMode="auto">
                <a:xfrm rot="-9508860">
                  <a:off x="5028277" y="6120277"/>
                  <a:ext cx="142875" cy="144466"/>
                </a:xfrm>
                <a:custGeom>
                  <a:avLst/>
                  <a:gdLst>
                    <a:gd name="T0" fmla="*/ 71438 w 142875"/>
                    <a:gd name="T1" fmla="*/ 0 h 144466"/>
                    <a:gd name="T2" fmla="*/ 142875 w 142875"/>
                    <a:gd name="T3" fmla="*/ 72233 h 144466"/>
                    <a:gd name="T4" fmla="*/ 71438 w 142875"/>
                    <a:gd name="T5" fmla="*/ 144466 h 144466"/>
                    <a:gd name="T6" fmla="*/ 0 w 142875"/>
                    <a:gd name="T7" fmla="*/ 72233 h 144466"/>
                    <a:gd name="T8" fmla="*/ 0 w 142875"/>
                    <a:gd name="T9" fmla="*/ 0 h 144466"/>
                    <a:gd name="T10" fmla="*/ 0 w 142875"/>
                    <a:gd name="T11" fmla="*/ 144466 h 144466"/>
                    <a:gd name="T12" fmla="*/ 142875 w 142875"/>
                    <a:gd name="T13" fmla="*/ 144466 h 144466"/>
                    <a:gd name="T14" fmla="*/ 71437 w 142875"/>
                    <a:gd name="T15" fmla="*/ 72233 h 144466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4272 h 144466"/>
                    <a:gd name="T26" fmla="*/ 83344 w 142875"/>
                    <a:gd name="T27" fmla="*/ 132427 h 1444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4466">
                      <a:moveTo>
                        <a:pt x="0" y="144466"/>
                      </a:moveTo>
                      <a:lnTo>
                        <a:pt x="0" y="0"/>
                      </a:lnTo>
                      <a:lnTo>
                        <a:pt x="142875" y="144466"/>
                      </a:lnTo>
                      <a:lnTo>
                        <a:pt x="0" y="144466"/>
                      </a:lnTo>
                      <a:close/>
                    </a:path>
                  </a:pathLst>
                </a:custGeom>
                <a:solidFill>
                  <a:srgbClr val="C90D1A"/>
                </a:solidFill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1" name="Line 162"/>
                <p:cNvSpPr>
                  <a:spLocks/>
                </p:cNvSpPr>
                <p:nvPr/>
              </p:nvSpPr>
              <p:spPr bwMode="auto">
                <a:xfrm rot="6691162">
                  <a:off x="4991407" y="5855489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</p:grpSp>
        <p:sp>
          <p:nvSpPr>
            <p:cNvPr id="6" name="Text Box 163"/>
            <p:cNvSpPr txBox="1">
              <a:spLocks noChangeArrowheads="1"/>
            </p:cNvSpPr>
            <p:nvPr/>
          </p:nvSpPr>
          <p:spPr bwMode="auto">
            <a:xfrm rot="5400013">
              <a:off x="4428329" y="6096077"/>
              <a:ext cx="417515" cy="389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ts val="83"/>
                </a:spcBef>
              </a:pPr>
              <a:endParaRPr lang="en-US" altLang="en-US" sz="1485"/>
            </a:p>
          </p:txBody>
        </p:sp>
        <p:sp>
          <p:nvSpPr>
            <p:cNvPr id="7" name="Text Box 164"/>
            <p:cNvSpPr txBox="1">
              <a:spLocks noChangeArrowheads="1"/>
            </p:cNvSpPr>
            <p:nvPr/>
          </p:nvSpPr>
          <p:spPr bwMode="auto">
            <a:xfrm rot="5239824">
              <a:off x="4267397" y="6149835"/>
              <a:ext cx="718753" cy="26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ts val="495"/>
                </a:spcBef>
              </a:pPr>
              <a:r>
                <a:rPr lang="en-GB" altLang="en-US" sz="825" dirty="0"/>
                <a:t>IN/OUT</a:t>
              </a:r>
              <a:endParaRPr lang="en-US" altLang="en-US" sz="825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22103" y="3703136"/>
            <a:ext cx="31290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 rot="152602">
            <a:off x="7275763" y="1886884"/>
            <a:ext cx="30328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58814" y="4546244"/>
            <a:ext cx="29687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 rot="216049">
            <a:off x="2944674" y="2252086"/>
            <a:ext cx="31771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94238" y="4183279"/>
            <a:ext cx="28725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28596" y="1895142"/>
            <a:ext cx="28245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F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 flipH="1">
            <a:off x="7413335" y="2202431"/>
            <a:ext cx="8579" cy="3741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5645170" y="2202431"/>
            <a:ext cx="0" cy="309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rot="10800000" flipV="1">
            <a:off x="3077931" y="2576630"/>
            <a:ext cx="0" cy="3941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5879276" y="3303556"/>
            <a:ext cx="0" cy="3336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4399022" y="3853163"/>
            <a:ext cx="3316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H="1">
            <a:off x="6200131" y="4323376"/>
            <a:ext cx="3951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6477646" y="4124492"/>
            <a:ext cx="20264" cy="3977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2780723" y="2689540"/>
            <a:ext cx="594416" cy="188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endCxn id="109" idx="2"/>
          </p:cNvCxnSpPr>
          <p:nvPr/>
        </p:nvCxnSpPr>
        <p:spPr>
          <a:xfrm flipH="1">
            <a:off x="7165157" y="2278616"/>
            <a:ext cx="555647" cy="525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 flipH="1">
            <a:off x="4653181" y="3677990"/>
            <a:ext cx="22300" cy="31691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rot="10800000">
            <a:off x="5283993" y="2259107"/>
            <a:ext cx="587258" cy="116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 flipH="1">
            <a:off x="3363299" y="4492377"/>
            <a:ext cx="7267" cy="39005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Connector 37"/>
          <p:cNvSpPr/>
          <p:nvPr/>
        </p:nvSpPr>
        <p:spPr>
          <a:xfrm rot="10800000">
            <a:off x="2719691" y="4421678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39" name="Flowchart: Connector 38"/>
          <p:cNvSpPr/>
          <p:nvPr/>
        </p:nvSpPr>
        <p:spPr>
          <a:xfrm rot="10800000">
            <a:off x="7654352" y="4091051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0" name="Flowchart: Connector 39"/>
          <p:cNvSpPr/>
          <p:nvPr/>
        </p:nvSpPr>
        <p:spPr>
          <a:xfrm rot="10800000">
            <a:off x="5842814" y="4880396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1" name="Flowchart: Connector 40"/>
          <p:cNvSpPr/>
          <p:nvPr/>
        </p:nvSpPr>
        <p:spPr>
          <a:xfrm rot="10800000">
            <a:off x="5191657" y="4880397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2" name="Flowchart: Connector 41"/>
          <p:cNvSpPr/>
          <p:nvPr/>
        </p:nvSpPr>
        <p:spPr>
          <a:xfrm rot="10800000">
            <a:off x="7658223" y="4882429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3" name="Flowchart: Connector 42"/>
          <p:cNvSpPr/>
          <p:nvPr/>
        </p:nvSpPr>
        <p:spPr>
          <a:xfrm rot="10800000">
            <a:off x="3958508" y="4876334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4" name="Flowchart: Connector 43"/>
          <p:cNvSpPr/>
          <p:nvPr/>
        </p:nvSpPr>
        <p:spPr>
          <a:xfrm rot="10800000">
            <a:off x="4586146" y="4882429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5" name="Flowchart: Connector 44"/>
          <p:cNvSpPr/>
          <p:nvPr/>
        </p:nvSpPr>
        <p:spPr>
          <a:xfrm rot="10800000">
            <a:off x="6445132" y="4882428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6" name="Flowchart: Connector 45"/>
          <p:cNvSpPr/>
          <p:nvPr/>
        </p:nvSpPr>
        <p:spPr>
          <a:xfrm rot="10800000">
            <a:off x="7034538" y="4882428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7" name="Flowchart: Connector 46"/>
          <p:cNvSpPr/>
          <p:nvPr/>
        </p:nvSpPr>
        <p:spPr>
          <a:xfrm rot="10800000">
            <a:off x="3332671" y="4858086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8" name="Flowchart: Connector 47"/>
          <p:cNvSpPr/>
          <p:nvPr/>
        </p:nvSpPr>
        <p:spPr>
          <a:xfrm rot="10800000">
            <a:off x="2693047" y="2652043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9" name="Flowchart: Connector 48"/>
          <p:cNvSpPr/>
          <p:nvPr/>
        </p:nvSpPr>
        <p:spPr>
          <a:xfrm rot="10800000">
            <a:off x="2749570" y="4851897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0" name="Flowchart: Connector 49"/>
          <p:cNvSpPr/>
          <p:nvPr/>
        </p:nvSpPr>
        <p:spPr>
          <a:xfrm rot="10800000">
            <a:off x="7667220" y="2758125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1" name="Flowchart: Connector 50"/>
          <p:cNvSpPr/>
          <p:nvPr/>
        </p:nvSpPr>
        <p:spPr>
          <a:xfrm rot="10800000">
            <a:off x="7655955" y="3173084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2" name="Flowchart: Connector 51"/>
          <p:cNvSpPr/>
          <p:nvPr/>
        </p:nvSpPr>
        <p:spPr>
          <a:xfrm rot="10800000">
            <a:off x="7665835" y="3686181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3" name="Flowchart: Connector 52"/>
          <p:cNvSpPr/>
          <p:nvPr/>
        </p:nvSpPr>
        <p:spPr>
          <a:xfrm rot="10800000">
            <a:off x="7655955" y="4495372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4" name="Flowchart: Connector 53"/>
          <p:cNvSpPr/>
          <p:nvPr/>
        </p:nvSpPr>
        <p:spPr>
          <a:xfrm rot="10800000">
            <a:off x="7064724" y="3188792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5" name="Flowchart: Connector 54"/>
          <p:cNvSpPr/>
          <p:nvPr/>
        </p:nvSpPr>
        <p:spPr>
          <a:xfrm rot="10800000">
            <a:off x="3346194" y="2652043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6" name="Flowchart: Connector 55"/>
          <p:cNvSpPr/>
          <p:nvPr/>
        </p:nvSpPr>
        <p:spPr>
          <a:xfrm rot="10800000">
            <a:off x="3963258" y="2669823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7" name="Flowchart: Connector 56"/>
          <p:cNvSpPr/>
          <p:nvPr/>
        </p:nvSpPr>
        <p:spPr>
          <a:xfrm rot="10800000">
            <a:off x="4613052" y="2678089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8" name="Flowchart: Connector 57"/>
          <p:cNvSpPr/>
          <p:nvPr/>
        </p:nvSpPr>
        <p:spPr>
          <a:xfrm rot="10800000">
            <a:off x="5243682" y="2707110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9" name="Flowchart: Connector 58"/>
          <p:cNvSpPr/>
          <p:nvPr/>
        </p:nvSpPr>
        <p:spPr>
          <a:xfrm rot="10800000">
            <a:off x="5856645" y="2707110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0" name="Flowchart: Connector 59"/>
          <p:cNvSpPr/>
          <p:nvPr/>
        </p:nvSpPr>
        <p:spPr>
          <a:xfrm rot="10800000">
            <a:off x="6473447" y="2712630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1" name="Flowchart: Connector 60"/>
          <p:cNvSpPr/>
          <p:nvPr/>
        </p:nvSpPr>
        <p:spPr>
          <a:xfrm rot="10800000">
            <a:off x="7064724" y="2711914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2" name="Flowchart: Connector 61"/>
          <p:cNvSpPr/>
          <p:nvPr/>
        </p:nvSpPr>
        <p:spPr>
          <a:xfrm rot="10800000">
            <a:off x="6456628" y="3193153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3" name="Flowchart: Connector 62"/>
          <p:cNvSpPr/>
          <p:nvPr/>
        </p:nvSpPr>
        <p:spPr>
          <a:xfrm rot="10800000">
            <a:off x="5848532" y="3149218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4" name="Flowchart: Connector 63"/>
          <p:cNvSpPr/>
          <p:nvPr/>
        </p:nvSpPr>
        <p:spPr>
          <a:xfrm rot="10800000">
            <a:off x="7077531" y="3654303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5" name="Flowchart: Connector 64"/>
          <p:cNvSpPr/>
          <p:nvPr/>
        </p:nvSpPr>
        <p:spPr>
          <a:xfrm rot="10800000">
            <a:off x="6456628" y="3635606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6" name="Flowchart: Connector 65"/>
          <p:cNvSpPr/>
          <p:nvPr/>
        </p:nvSpPr>
        <p:spPr>
          <a:xfrm rot="10800000">
            <a:off x="3945892" y="4472258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7" name="Flowchart: Connector 66"/>
          <p:cNvSpPr/>
          <p:nvPr/>
        </p:nvSpPr>
        <p:spPr>
          <a:xfrm rot="10800000">
            <a:off x="3303965" y="3576929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8" name="Flowchart: Connector 67"/>
          <p:cNvSpPr/>
          <p:nvPr/>
        </p:nvSpPr>
        <p:spPr>
          <a:xfrm rot="10800000">
            <a:off x="3958508" y="3559148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9" name="Flowchart: Connector 68"/>
          <p:cNvSpPr/>
          <p:nvPr/>
        </p:nvSpPr>
        <p:spPr>
          <a:xfrm rot="10800000">
            <a:off x="4613052" y="3566461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0" name="Flowchart: Connector 69"/>
          <p:cNvSpPr/>
          <p:nvPr/>
        </p:nvSpPr>
        <p:spPr>
          <a:xfrm rot="10800000">
            <a:off x="5257358" y="3591387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1" name="Flowchart: Connector 70"/>
          <p:cNvSpPr/>
          <p:nvPr/>
        </p:nvSpPr>
        <p:spPr>
          <a:xfrm rot="10800000">
            <a:off x="5855183" y="3591326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2" name="Flowchart: Connector 71"/>
          <p:cNvSpPr/>
          <p:nvPr/>
        </p:nvSpPr>
        <p:spPr>
          <a:xfrm rot="10800000">
            <a:off x="3332671" y="3090069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3" name="Flowchart: Connector 72"/>
          <p:cNvSpPr/>
          <p:nvPr/>
        </p:nvSpPr>
        <p:spPr>
          <a:xfrm rot="10800000">
            <a:off x="3963258" y="3138902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4" name="Flowchart: Connector 73"/>
          <p:cNvSpPr/>
          <p:nvPr/>
        </p:nvSpPr>
        <p:spPr>
          <a:xfrm rot="10800000">
            <a:off x="4613052" y="3144321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5" name="Flowchart: Connector 74"/>
          <p:cNvSpPr/>
          <p:nvPr/>
        </p:nvSpPr>
        <p:spPr>
          <a:xfrm rot="10800000">
            <a:off x="5230218" y="3149218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6" name="Flowchart: Connector 75"/>
          <p:cNvSpPr/>
          <p:nvPr/>
        </p:nvSpPr>
        <p:spPr>
          <a:xfrm rot="10800000">
            <a:off x="2719691" y="3074857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7" name="Flowchart: Connector 76"/>
          <p:cNvSpPr/>
          <p:nvPr/>
        </p:nvSpPr>
        <p:spPr>
          <a:xfrm rot="10800000">
            <a:off x="2708801" y="3538475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8" name="Flowchart: Connector 77"/>
          <p:cNvSpPr/>
          <p:nvPr/>
        </p:nvSpPr>
        <p:spPr>
          <a:xfrm rot="10800000">
            <a:off x="2708801" y="4002092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79" name="Flowchart: Connector 78"/>
          <p:cNvSpPr/>
          <p:nvPr/>
        </p:nvSpPr>
        <p:spPr>
          <a:xfrm rot="10800000">
            <a:off x="6448522" y="4078058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0" name="Flowchart: Connector 79"/>
          <p:cNvSpPr/>
          <p:nvPr/>
        </p:nvSpPr>
        <p:spPr>
          <a:xfrm rot="10800000">
            <a:off x="5871706" y="4072456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1" name="Flowchart: Connector 80"/>
          <p:cNvSpPr/>
          <p:nvPr/>
        </p:nvSpPr>
        <p:spPr>
          <a:xfrm rot="10800000">
            <a:off x="5227383" y="4046854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2" name="Flowchart: Connector 81"/>
          <p:cNvSpPr/>
          <p:nvPr/>
        </p:nvSpPr>
        <p:spPr>
          <a:xfrm rot="10800000">
            <a:off x="5210716" y="4462705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3" name="Flowchart: Connector 82"/>
          <p:cNvSpPr/>
          <p:nvPr/>
        </p:nvSpPr>
        <p:spPr>
          <a:xfrm rot="10800000">
            <a:off x="4613052" y="4468497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4" name="Flowchart: Connector 83"/>
          <p:cNvSpPr/>
          <p:nvPr/>
        </p:nvSpPr>
        <p:spPr>
          <a:xfrm rot="10800000">
            <a:off x="4626580" y="4029226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5" name="Flowchart: Connector 84"/>
          <p:cNvSpPr/>
          <p:nvPr/>
        </p:nvSpPr>
        <p:spPr>
          <a:xfrm rot="10800000">
            <a:off x="3958508" y="4002092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6" name="Flowchart: Connector 85"/>
          <p:cNvSpPr/>
          <p:nvPr/>
        </p:nvSpPr>
        <p:spPr>
          <a:xfrm rot="10800000">
            <a:off x="3323576" y="4424091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7" name="Flowchart: Connector 86"/>
          <p:cNvSpPr/>
          <p:nvPr/>
        </p:nvSpPr>
        <p:spPr>
          <a:xfrm rot="10800000">
            <a:off x="3346194" y="4006740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8" name="Flowchart: Connector 87"/>
          <p:cNvSpPr/>
          <p:nvPr/>
        </p:nvSpPr>
        <p:spPr>
          <a:xfrm rot="10800000">
            <a:off x="7034538" y="4067610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9" name="Flowchart: Connector 88"/>
          <p:cNvSpPr/>
          <p:nvPr/>
        </p:nvSpPr>
        <p:spPr>
          <a:xfrm rot="10800000">
            <a:off x="7026380" y="4472924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90" name="Flowchart: Connector 89"/>
          <p:cNvSpPr/>
          <p:nvPr/>
        </p:nvSpPr>
        <p:spPr>
          <a:xfrm rot="10800000">
            <a:off x="6439347" y="4481540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91" name="Flowchart: Connector 90"/>
          <p:cNvSpPr/>
          <p:nvPr/>
        </p:nvSpPr>
        <p:spPr>
          <a:xfrm rot="10800000">
            <a:off x="5867096" y="4480228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cxnSp>
        <p:nvCxnSpPr>
          <p:cNvPr id="93" name="Straight Connector 92"/>
          <p:cNvCxnSpPr>
            <a:cxnSpLocks/>
          </p:cNvCxnSpPr>
          <p:nvPr/>
        </p:nvCxnSpPr>
        <p:spPr>
          <a:xfrm rot="10800000" flipH="1" flipV="1">
            <a:off x="2739667" y="4027740"/>
            <a:ext cx="42407" cy="8803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lowchart: Connector 102"/>
          <p:cNvSpPr/>
          <p:nvPr/>
        </p:nvSpPr>
        <p:spPr>
          <a:xfrm rot="10800000">
            <a:off x="7662534" y="2277677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04" name="Flowchart: Connector 103"/>
          <p:cNvSpPr/>
          <p:nvPr/>
        </p:nvSpPr>
        <p:spPr>
          <a:xfrm rot="10800000">
            <a:off x="3945892" y="2259108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05" name="Flowchart: Connector 104"/>
          <p:cNvSpPr/>
          <p:nvPr/>
        </p:nvSpPr>
        <p:spPr>
          <a:xfrm rot="10800000">
            <a:off x="4588835" y="2235038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06" name="Flowchart: Connector 105"/>
          <p:cNvSpPr/>
          <p:nvPr/>
        </p:nvSpPr>
        <p:spPr>
          <a:xfrm rot="10800000">
            <a:off x="5239151" y="2228136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07" name="Flowchart: Connector 106"/>
          <p:cNvSpPr/>
          <p:nvPr/>
        </p:nvSpPr>
        <p:spPr>
          <a:xfrm rot="10800000">
            <a:off x="5867096" y="2246296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08" name="Flowchart: Connector 107"/>
          <p:cNvSpPr/>
          <p:nvPr/>
        </p:nvSpPr>
        <p:spPr>
          <a:xfrm rot="10800000">
            <a:off x="6473033" y="2228845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09" name="Flowchart: Connector 108"/>
          <p:cNvSpPr/>
          <p:nvPr/>
        </p:nvSpPr>
        <p:spPr>
          <a:xfrm rot="10800000">
            <a:off x="7061110" y="2235038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10" name="Flowchart: Connector 109"/>
          <p:cNvSpPr/>
          <p:nvPr/>
        </p:nvSpPr>
        <p:spPr>
          <a:xfrm rot="10800000">
            <a:off x="3324332" y="2259108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11" name="Flowchart: Connector 110"/>
          <p:cNvSpPr/>
          <p:nvPr/>
        </p:nvSpPr>
        <p:spPr>
          <a:xfrm rot="10800000">
            <a:off x="2670534" y="2246297"/>
            <a:ext cx="104048" cy="97666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cxnSp>
        <p:nvCxnSpPr>
          <p:cNvPr id="114" name="Straight Connector 113"/>
          <p:cNvCxnSpPr>
            <a:stCxn id="110" idx="0"/>
            <a:endCxn id="55" idx="4"/>
          </p:cNvCxnSpPr>
          <p:nvPr/>
        </p:nvCxnSpPr>
        <p:spPr>
          <a:xfrm rot="10800000" flipH="1" flipV="1">
            <a:off x="3376356" y="2356774"/>
            <a:ext cx="21862" cy="29526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0800000" flipH="1" flipV="1">
            <a:off x="3980396" y="2356774"/>
            <a:ext cx="16136" cy="3248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endCxn id="87" idx="2"/>
          </p:cNvCxnSpPr>
          <p:nvPr/>
        </p:nvCxnSpPr>
        <p:spPr>
          <a:xfrm rot="10800000">
            <a:off x="3450242" y="4055572"/>
            <a:ext cx="535732" cy="64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cxnSpLocks/>
            <a:stCxn id="86" idx="1"/>
          </p:cNvCxnSpPr>
          <p:nvPr/>
        </p:nvCxnSpPr>
        <p:spPr>
          <a:xfrm rot="10800000" flipH="1" flipV="1">
            <a:off x="3412385" y="4507455"/>
            <a:ext cx="509596" cy="118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endCxn id="47" idx="2"/>
          </p:cNvCxnSpPr>
          <p:nvPr/>
        </p:nvCxnSpPr>
        <p:spPr>
          <a:xfrm rot="10800000" flipV="1">
            <a:off x="3436719" y="4906876"/>
            <a:ext cx="523816" cy="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/>
            <a:stCxn id="76" idx="0"/>
            <a:endCxn id="77" idx="4"/>
          </p:cNvCxnSpPr>
          <p:nvPr/>
        </p:nvCxnSpPr>
        <p:spPr>
          <a:xfrm flipH="1">
            <a:off x="2760824" y="3172523"/>
            <a:ext cx="10890" cy="3659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06" idx="0"/>
          </p:cNvCxnSpPr>
          <p:nvPr/>
        </p:nvCxnSpPr>
        <p:spPr>
          <a:xfrm rot="10800000" flipV="1">
            <a:off x="5284826" y="2325801"/>
            <a:ext cx="6350" cy="3813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cxnSpLocks/>
            <a:stCxn id="104" idx="2"/>
            <a:endCxn id="106" idx="6"/>
          </p:cNvCxnSpPr>
          <p:nvPr/>
        </p:nvCxnSpPr>
        <p:spPr>
          <a:xfrm flipV="1">
            <a:off x="4049940" y="2276968"/>
            <a:ext cx="1189211" cy="309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endCxn id="58" idx="6"/>
          </p:cNvCxnSpPr>
          <p:nvPr/>
        </p:nvCxnSpPr>
        <p:spPr>
          <a:xfrm rot="10800000" flipH="1" flipV="1">
            <a:off x="4053596" y="2726922"/>
            <a:ext cx="1190084" cy="290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cxnSpLocks/>
            <a:endCxn id="67" idx="6"/>
          </p:cNvCxnSpPr>
          <p:nvPr/>
        </p:nvCxnSpPr>
        <p:spPr>
          <a:xfrm>
            <a:off x="2798273" y="3584768"/>
            <a:ext cx="505691" cy="4099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cxnSpLocks/>
          </p:cNvCxnSpPr>
          <p:nvPr/>
        </p:nvCxnSpPr>
        <p:spPr>
          <a:xfrm rot="10800000" flipH="1" flipV="1">
            <a:off x="3427614" y="3147054"/>
            <a:ext cx="554145" cy="251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cxnSpLocks/>
          </p:cNvCxnSpPr>
          <p:nvPr/>
        </p:nvCxnSpPr>
        <p:spPr>
          <a:xfrm rot="10800000">
            <a:off x="3398218" y="3608544"/>
            <a:ext cx="550495" cy="73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cxnSpLocks/>
          </p:cNvCxnSpPr>
          <p:nvPr/>
        </p:nvCxnSpPr>
        <p:spPr>
          <a:xfrm flipH="1" flipV="1">
            <a:off x="6557306" y="2742800"/>
            <a:ext cx="538826" cy="1175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0800000" flipV="1">
            <a:off x="4651894" y="3232870"/>
            <a:ext cx="2292" cy="35645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10800000" flipH="1" flipV="1">
            <a:off x="10335480" y="2056684"/>
            <a:ext cx="802" cy="8590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cxnSpLocks/>
            <a:endCxn id="50" idx="4"/>
          </p:cNvCxnSpPr>
          <p:nvPr/>
        </p:nvCxnSpPr>
        <p:spPr>
          <a:xfrm>
            <a:off x="7703110" y="2355315"/>
            <a:ext cx="16133" cy="40281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0800000" flipV="1">
            <a:off x="5287846" y="3226730"/>
            <a:ext cx="6190" cy="3687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cxnSpLocks/>
          </p:cNvCxnSpPr>
          <p:nvPr/>
        </p:nvCxnSpPr>
        <p:spPr>
          <a:xfrm flipH="1">
            <a:off x="7704319" y="4101139"/>
            <a:ext cx="8851" cy="8906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cxnSpLocks/>
            <a:stCxn id="71" idx="2"/>
            <a:endCxn id="65" idx="6"/>
          </p:cNvCxnSpPr>
          <p:nvPr/>
        </p:nvCxnSpPr>
        <p:spPr>
          <a:xfrm>
            <a:off x="5959231" y="3640158"/>
            <a:ext cx="497397" cy="442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/>
            <a:stCxn id="71" idx="5"/>
            <a:endCxn id="63" idx="0"/>
          </p:cNvCxnSpPr>
          <p:nvPr/>
        </p:nvCxnSpPr>
        <p:spPr>
          <a:xfrm flipV="1">
            <a:off x="5870421" y="3246883"/>
            <a:ext cx="30135" cy="3587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cxnSpLocks/>
            <a:stCxn id="81" idx="6"/>
          </p:cNvCxnSpPr>
          <p:nvPr/>
        </p:nvCxnSpPr>
        <p:spPr>
          <a:xfrm rot="10800000">
            <a:off x="4707059" y="4084305"/>
            <a:ext cx="520323" cy="113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cxnSpLocks/>
          </p:cNvCxnSpPr>
          <p:nvPr/>
        </p:nvCxnSpPr>
        <p:spPr>
          <a:xfrm rot="10800000" flipH="1" flipV="1">
            <a:off x="5246768" y="4115595"/>
            <a:ext cx="8506" cy="3760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cxnSpLocks/>
            <a:endCxn id="83" idx="4"/>
          </p:cNvCxnSpPr>
          <p:nvPr/>
        </p:nvCxnSpPr>
        <p:spPr>
          <a:xfrm rot="10800000" flipV="1">
            <a:off x="4665076" y="4090190"/>
            <a:ext cx="2189" cy="3783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endCxn id="65" idx="0"/>
          </p:cNvCxnSpPr>
          <p:nvPr/>
        </p:nvCxnSpPr>
        <p:spPr>
          <a:xfrm rot="10800000" flipH="1" flipV="1">
            <a:off x="6497910" y="3185593"/>
            <a:ext cx="10742" cy="5476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80" idx="0"/>
            <a:endCxn id="40" idx="4"/>
          </p:cNvCxnSpPr>
          <p:nvPr/>
        </p:nvCxnSpPr>
        <p:spPr>
          <a:xfrm rot="10800000" flipV="1">
            <a:off x="5894838" y="4170121"/>
            <a:ext cx="28892" cy="7102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cxnSpLocks/>
          </p:cNvCxnSpPr>
          <p:nvPr/>
        </p:nvCxnSpPr>
        <p:spPr>
          <a:xfrm rot="10800000" flipH="1" flipV="1">
            <a:off x="4707604" y="4506986"/>
            <a:ext cx="514652" cy="147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rot="10800000" flipH="1" flipV="1">
            <a:off x="6490312" y="4530372"/>
            <a:ext cx="2191" cy="3531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10800000" flipV="1">
            <a:off x="6559118" y="4111241"/>
            <a:ext cx="501991" cy="435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cxnSpLocks/>
            <a:endCxn id="52" idx="4"/>
          </p:cNvCxnSpPr>
          <p:nvPr/>
        </p:nvCxnSpPr>
        <p:spPr>
          <a:xfrm>
            <a:off x="7706046" y="3269953"/>
            <a:ext cx="11812" cy="4162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10800000" flipV="1">
            <a:off x="7086561" y="4575887"/>
            <a:ext cx="0" cy="3076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cxnSpLocks/>
          </p:cNvCxnSpPr>
          <p:nvPr/>
        </p:nvCxnSpPr>
        <p:spPr>
          <a:xfrm rot="10800000" flipV="1">
            <a:off x="7162679" y="3219860"/>
            <a:ext cx="537521" cy="120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cxnSpLocks/>
          </p:cNvCxnSpPr>
          <p:nvPr/>
        </p:nvCxnSpPr>
        <p:spPr>
          <a:xfrm rot="10800000" flipH="1" flipV="1">
            <a:off x="7152658" y="3714605"/>
            <a:ext cx="549498" cy="2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endCxn id="44" idx="2"/>
          </p:cNvCxnSpPr>
          <p:nvPr/>
        </p:nvCxnSpPr>
        <p:spPr>
          <a:xfrm rot="10800000">
            <a:off x="4690194" y="4931262"/>
            <a:ext cx="553061" cy="45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8A7C04A-2C93-4EF0-B7C7-BDF889027446}"/>
              </a:ext>
            </a:extLst>
          </p:cNvPr>
          <p:cNvCxnSpPr>
            <a:cxnSpLocks/>
            <a:endCxn id="72" idx="6"/>
          </p:cNvCxnSpPr>
          <p:nvPr/>
        </p:nvCxnSpPr>
        <p:spPr>
          <a:xfrm>
            <a:off x="2805625" y="3118542"/>
            <a:ext cx="527045" cy="2035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4D5E6C84-597F-43C0-B7C1-E8FCDD453D08}"/>
              </a:ext>
            </a:extLst>
          </p:cNvPr>
          <p:cNvSpPr txBox="1"/>
          <p:nvPr/>
        </p:nvSpPr>
        <p:spPr>
          <a:xfrm>
            <a:off x="680703" y="1144493"/>
            <a:ext cx="1487941" cy="146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5" dirty="0"/>
              <a:t>FEI    A-F Intermediate A-E</a:t>
            </a:r>
          </a:p>
          <a:p>
            <a:r>
              <a:rPr lang="en-US" sz="1485" dirty="0"/>
              <a:t>Preliminary A-D</a:t>
            </a:r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8BEC381-67B9-4FDC-833B-33CBB7265083}"/>
              </a:ext>
            </a:extLst>
          </p:cNvPr>
          <p:cNvCxnSpPr/>
          <p:nvPr/>
        </p:nvCxnSpPr>
        <p:spPr>
          <a:xfrm rot="10800000" flipH="1" flipV="1">
            <a:off x="2713523" y="2350368"/>
            <a:ext cx="21862" cy="29526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81481B1-BBED-4AA0-B81F-222EDF7C616C}"/>
              </a:ext>
            </a:extLst>
          </p:cNvPr>
          <p:cNvCxnSpPr>
            <a:cxnSpLocks/>
            <a:stCxn id="73" idx="0"/>
          </p:cNvCxnSpPr>
          <p:nvPr/>
        </p:nvCxnSpPr>
        <p:spPr>
          <a:xfrm>
            <a:off x="4015281" y="3236568"/>
            <a:ext cx="510" cy="3225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3F9DBA5-65F7-4DEC-BA4D-6C7761C57B66}"/>
              </a:ext>
            </a:extLst>
          </p:cNvPr>
          <p:cNvCxnSpPr>
            <a:cxnSpLocks/>
            <a:stCxn id="63" idx="2"/>
            <a:endCxn id="62" idx="5"/>
          </p:cNvCxnSpPr>
          <p:nvPr/>
        </p:nvCxnSpPr>
        <p:spPr>
          <a:xfrm>
            <a:off x="5952580" y="3198051"/>
            <a:ext cx="519286" cy="940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5FBDCFDF-5E66-4D3C-848E-2975276EA3B7}"/>
              </a:ext>
            </a:extLst>
          </p:cNvPr>
          <p:cNvCxnSpPr>
            <a:cxnSpLocks/>
            <a:endCxn id="60" idx="4"/>
          </p:cNvCxnSpPr>
          <p:nvPr/>
        </p:nvCxnSpPr>
        <p:spPr>
          <a:xfrm>
            <a:off x="6511345" y="2303082"/>
            <a:ext cx="14126" cy="4095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69DC7B83-5E98-4515-924E-E25FA0EEC3EA}"/>
              </a:ext>
            </a:extLst>
          </p:cNvPr>
          <p:cNvCxnSpPr>
            <a:cxnSpLocks/>
            <a:endCxn id="59" idx="4"/>
          </p:cNvCxnSpPr>
          <p:nvPr/>
        </p:nvCxnSpPr>
        <p:spPr>
          <a:xfrm flipH="1">
            <a:off x="5908668" y="2343961"/>
            <a:ext cx="9938" cy="3631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303D2DBC-67FB-41D5-805F-9B6AE3BDB3DE}"/>
              </a:ext>
            </a:extLst>
          </p:cNvPr>
          <p:cNvCxnSpPr>
            <a:cxnSpLocks/>
            <a:stCxn id="109" idx="0"/>
          </p:cNvCxnSpPr>
          <p:nvPr/>
        </p:nvCxnSpPr>
        <p:spPr>
          <a:xfrm>
            <a:off x="7113133" y="2332704"/>
            <a:ext cx="16422" cy="3761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3B1835CA-8732-4CBF-860A-5772E9B7CBB1}"/>
              </a:ext>
            </a:extLst>
          </p:cNvPr>
          <p:cNvCxnSpPr>
            <a:cxnSpLocks/>
            <a:stCxn id="54" idx="0"/>
            <a:endCxn id="64" idx="4"/>
          </p:cNvCxnSpPr>
          <p:nvPr/>
        </p:nvCxnSpPr>
        <p:spPr>
          <a:xfrm>
            <a:off x="7116747" y="3286458"/>
            <a:ext cx="12807" cy="3678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96A2E6A4-812A-4F71-B8F9-30825346AE93}"/>
              </a:ext>
            </a:extLst>
          </p:cNvPr>
          <p:cNvCxnSpPr>
            <a:cxnSpLocks/>
            <a:stCxn id="109" idx="6"/>
            <a:endCxn id="108" idx="2"/>
          </p:cNvCxnSpPr>
          <p:nvPr/>
        </p:nvCxnSpPr>
        <p:spPr>
          <a:xfrm flipH="1" flipV="1">
            <a:off x="6577081" y="2277677"/>
            <a:ext cx="484028" cy="619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80A838E0-C766-4FB2-95E9-BF6A9A064CDE}"/>
              </a:ext>
            </a:extLst>
          </p:cNvPr>
          <p:cNvCxnSpPr>
            <a:cxnSpLocks/>
          </p:cNvCxnSpPr>
          <p:nvPr/>
        </p:nvCxnSpPr>
        <p:spPr>
          <a:xfrm>
            <a:off x="3318100" y="4706937"/>
            <a:ext cx="3490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8" name="Picture 147">
            <a:extLst>
              <a:ext uri="{FF2B5EF4-FFF2-40B4-BE49-F238E27FC236}">
                <a16:creationId xmlns:a16="http://schemas.microsoft.com/office/drawing/2014/main" id="{AF4346E9-145C-4C66-86D0-0BC592650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860" y="597086"/>
            <a:ext cx="1168389" cy="698094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0472985F-1EEB-4AF2-92D2-9F1920A52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85" y="6377130"/>
            <a:ext cx="1015269" cy="937598"/>
          </a:xfrm>
          <a:prstGeom prst="rect">
            <a:avLst/>
          </a:prstGeom>
        </p:spPr>
      </p:pic>
      <p:pic>
        <p:nvPicPr>
          <p:cNvPr id="94" name="Picture 93" descr="A picture containing map&#10;&#10;Description automatically generated">
            <a:extLst>
              <a:ext uri="{FF2B5EF4-FFF2-40B4-BE49-F238E27FC236}">
                <a16:creationId xmlns:a16="http://schemas.microsoft.com/office/drawing/2014/main" id="{A4DDF7A8-2BDB-48D3-8A24-C165CB6C8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626580" y="6025474"/>
            <a:ext cx="5174712" cy="153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2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4F842-26AD-4A04-9401-D39C16EA2B78}"/>
              </a:ext>
            </a:extLst>
          </p:cNvPr>
          <p:cNvSpPr txBox="1"/>
          <p:nvPr/>
        </p:nvSpPr>
        <p:spPr>
          <a:xfrm>
            <a:off x="290406" y="639851"/>
            <a:ext cx="146578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10" b="1" dirty="0"/>
              <a:t>Obstacle 6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-5400000">
            <a:off x="3631901" y="5932002"/>
            <a:ext cx="660649" cy="658771"/>
            <a:chOff x="4416446" y="5842944"/>
            <a:chExt cx="802616" cy="799472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4775508" y="6227737"/>
              <a:ext cx="432994" cy="397372"/>
              <a:chOff x="4775508" y="6227737"/>
              <a:chExt cx="432994" cy="397372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4776705" y="6227737"/>
                <a:ext cx="431797" cy="193391"/>
                <a:chOff x="4776705" y="6227737"/>
                <a:chExt cx="431797" cy="193391"/>
              </a:xfrm>
            </p:grpSpPr>
            <p:sp>
              <p:nvSpPr>
                <p:cNvPr id="18" name="AutoShape 151"/>
                <p:cNvSpPr>
                  <a:spLocks/>
                </p:cNvSpPr>
                <p:nvPr/>
              </p:nvSpPr>
              <p:spPr bwMode="auto">
                <a:xfrm rot="-6768804">
                  <a:off x="5026637" y="6227737"/>
                  <a:ext cx="142875" cy="142875"/>
                </a:xfrm>
                <a:custGeom>
                  <a:avLst/>
                  <a:gdLst>
                    <a:gd name="T0" fmla="*/ 71438 w 142875"/>
                    <a:gd name="T1" fmla="*/ 0 h 142875"/>
                    <a:gd name="T2" fmla="*/ 142875 w 142875"/>
                    <a:gd name="T3" fmla="*/ 71438 h 142875"/>
                    <a:gd name="T4" fmla="*/ 71438 w 142875"/>
                    <a:gd name="T5" fmla="*/ 142875 h 142875"/>
                    <a:gd name="T6" fmla="*/ 0 w 142875"/>
                    <a:gd name="T7" fmla="*/ 71438 h 142875"/>
                    <a:gd name="T8" fmla="*/ 0 w 142875"/>
                    <a:gd name="T9" fmla="*/ 0 h 142875"/>
                    <a:gd name="T10" fmla="*/ 0 w 142875"/>
                    <a:gd name="T11" fmla="*/ 142875 h 142875"/>
                    <a:gd name="T12" fmla="*/ 142875 w 142875"/>
                    <a:gd name="T13" fmla="*/ 142875 h 142875"/>
                    <a:gd name="T14" fmla="*/ 71437 w 142875"/>
                    <a:gd name="T15" fmla="*/ 71437 h 142875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3344 h 142875"/>
                    <a:gd name="T26" fmla="*/ 83344 w 142875"/>
                    <a:gd name="T27" fmla="*/ 130969 h 1428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2875">
                      <a:moveTo>
                        <a:pt x="0" y="142875"/>
                      </a:moveTo>
                      <a:lnTo>
                        <a:pt x="0" y="0"/>
                      </a:lnTo>
                      <a:lnTo>
                        <a:pt x="142875" y="142875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9" name="Line 152"/>
                <p:cNvSpPr>
                  <a:spLocks/>
                </p:cNvSpPr>
                <p:nvPr/>
              </p:nvSpPr>
              <p:spPr bwMode="auto">
                <a:xfrm rot="4031205">
                  <a:off x="4992604" y="6205229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4775508" y="6431753"/>
                <a:ext cx="431797" cy="193356"/>
                <a:chOff x="4775508" y="6431753"/>
                <a:chExt cx="431797" cy="193356"/>
              </a:xfrm>
            </p:grpSpPr>
            <p:sp>
              <p:nvSpPr>
                <p:cNvPr id="16" name="AutoShape 154"/>
                <p:cNvSpPr>
                  <a:spLocks/>
                </p:cNvSpPr>
                <p:nvPr/>
              </p:nvSpPr>
              <p:spPr bwMode="auto">
                <a:xfrm rot="-9508860">
                  <a:off x="5028277" y="6480643"/>
                  <a:ext cx="142875" cy="144466"/>
                </a:xfrm>
                <a:custGeom>
                  <a:avLst/>
                  <a:gdLst>
                    <a:gd name="T0" fmla="*/ 71438 w 142875"/>
                    <a:gd name="T1" fmla="*/ 0 h 144466"/>
                    <a:gd name="T2" fmla="*/ 142875 w 142875"/>
                    <a:gd name="T3" fmla="*/ 72233 h 144466"/>
                    <a:gd name="T4" fmla="*/ 71438 w 142875"/>
                    <a:gd name="T5" fmla="*/ 144466 h 144466"/>
                    <a:gd name="T6" fmla="*/ 0 w 142875"/>
                    <a:gd name="T7" fmla="*/ 72233 h 144466"/>
                    <a:gd name="T8" fmla="*/ 0 w 142875"/>
                    <a:gd name="T9" fmla="*/ 0 h 144466"/>
                    <a:gd name="T10" fmla="*/ 0 w 142875"/>
                    <a:gd name="T11" fmla="*/ 144466 h 144466"/>
                    <a:gd name="T12" fmla="*/ 142875 w 142875"/>
                    <a:gd name="T13" fmla="*/ 144466 h 144466"/>
                    <a:gd name="T14" fmla="*/ 71437 w 142875"/>
                    <a:gd name="T15" fmla="*/ 72233 h 144466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4272 h 144466"/>
                    <a:gd name="T26" fmla="*/ 83344 w 142875"/>
                    <a:gd name="T27" fmla="*/ 132427 h 1444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4466">
                      <a:moveTo>
                        <a:pt x="0" y="144466"/>
                      </a:moveTo>
                      <a:lnTo>
                        <a:pt x="0" y="0"/>
                      </a:lnTo>
                      <a:lnTo>
                        <a:pt x="142875" y="144466"/>
                      </a:lnTo>
                      <a:lnTo>
                        <a:pt x="0" y="144466"/>
                      </a:lnTo>
                      <a:close/>
                    </a:path>
                  </a:pathLst>
                </a:custGeom>
                <a:solidFill>
                  <a:srgbClr val="C90D1A"/>
                </a:solidFill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7" name="Line 155"/>
                <p:cNvSpPr>
                  <a:spLocks/>
                </p:cNvSpPr>
                <p:nvPr/>
              </p:nvSpPr>
              <p:spPr bwMode="auto">
                <a:xfrm rot="6691162">
                  <a:off x="4991407" y="6215854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</p:grp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775508" y="5842944"/>
              <a:ext cx="443554" cy="421799"/>
              <a:chOff x="4775508" y="5842944"/>
              <a:chExt cx="443554" cy="421799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4776705" y="5842944"/>
                <a:ext cx="442357" cy="217819"/>
                <a:chOff x="4776705" y="5842944"/>
                <a:chExt cx="442357" cy="217819"/>
              </a:xfrm>
            </p:grpSpPr>
            <p:sp>
              <p:nvSpPr>
                <p:cNvPr id="12" name="AutoShape 158"/>
                <p:cNvSpPr>
                  <a:spLocks/>
                </p:cNvSpPr>
                <p:nvPr/>
              </p:nvSpPr>
              <p:spPr bwMode="auto">
                <a:xfrm rot="-6768804">
                  <a:off x="5076187" y="5842944"/>
                  <a:ext cx="142875" cy="142875"/>
                </a:xfrm>
                <a:custGeom>
                  <a:avLst/>
                  <a:gdLst>
                    <a:gd name="T0" fmla="*/ 71438 w 142875"/>
                    <a:gd name="T1" fmla="*/ 0 h 142875"/>
                    <a:gd name="T2" fmla="*/ 142875 w 142875"/>
                    <a:gd name="T3" fmla="*/ 71438 h 142875"/>
                    <a:gd name="T4" fmla="*/ 71438 w 142875"/>
                    <a:gd name="T5" fmla="*/ 142875 h 142875"/>
                    <a:gd name="T6" fmla="*/ 0 w 142875"/>
                    <a:gd name="T7" fmla="*/ 71438 h 142875"/>
                    <a:gd name="T8" fmla="*/ 0 w 142875"/>
                    <a:gd name="T9" fmla="*/ 0 h 142875"/>
                    <a:gd name="T10" fmla="*/ 0 w 142875"/>
                    <a:gd name="T11" fmla="*/ 142875 h 142875"/>
                    <a:gd name="T12" fmla="*/ 142875 w 142875"/>
                    <a:gd name="T13" fmla="*/ 142875 h 142875"/>
                    <a:gd name="T14" fmla="*/ 71437 w 142875"/>
                    <a:gd name="T15" fmla="*/ 71437 h 142875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3344 h 142875"/>
                    <a:gd name="T26" fmla="*/ 83344 w 142875"/>
                    <a:gd name="T27" fmla="*/ 130969 h 1428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2875">
                      <a:moveTo>
                        <a:pt x="0" y="142875"/>
                      </a:moveTo>
                      <a:lnTo>
                        <a:pt x="0" y="0"/>
                      </a:lnTo>
                      <a:lnTo>
                        <a:pt x="142875" y="142875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3" name="Line 159"/>
                <p:cNvSpPr>
                  <a:spLocks/>
                </p:cNvSpPr>
                <p:nvPr/>
              </p:nvSpPr>
              <p:spPr bwMode="auto">
                <a:xfrm rot="4031205">
                  <a:off x="4992604" y="5844864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4775508" y="6071388"/>
                <a:ext cx="431797" cy="193355"/>
                <a:chOff x="4775508" y="6071388"/>
                <a:chExt cx="431797" cy="193355"/>
              </a:xfrm>
            </p:grpSpPr>
            <p:sp>
              <p:nvSpPr>
                <p:cNvPr id="10" name="AutoShape 161"/>
                <p:cNvSpPr>
                  <a:spLocks/>
                </p:cNvSpPr>
                <p:nvPr/>
              </p:nvSpPr>
              <p:spPr bwMode="auto">
                <a:xfrm rot="-9508860">
                  <a:off x="5028277" y="6120277"/>
                  <a:ext cx="142875" cy="144466"/>
                </a:xfrm>
                <a:custGeom>
                  <a:avLst/>
                  <a:gdLst>
                    <a:gd name="T0" fmla="*/ 71438 w 142875"/>
                    <a:gd name="T1" fmla="*/ 0 h 144466"/>
                    <a:gd name="T2" fmla="*/ 142875 w 142875"/>
                    <a:gd name="T3" fmla="*/ 72233 h 144466"/>
                    <a:gd name="T4" fmla="*/ 71438 w 142875"/>
                    <a:gd name="T5" fmla="*/ 144466 h 144466"/>
                    <a:gd name="T6" fmla="*/ 0 w 142875"/>
                    <a:gd name="T7" fmla="*/ 72233 h 144466"/>
                    <a:gd name="T8" fmla="*/ 0 w 142875"/>
                    <a:gd name="T9" fmla="*/ 0 h 144466"/>
                    <a:gd name="T10" fmla="*/ 0 w 142875"/>
                    <a:gd name="T11" fmla="*/ 144466 h 144466"/>
                    <a:gd name="T12" fmla="*/ 142875 w 142875"/>
                    <a:gd name="T13" fmla="*/ 144466 h 144466"/>
                    <a:gd name="T14" fmla="*/ 71437 w 142875"/>
                    <a:gd name="T15" fmla="*/ 72233 h 144466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4272 h 144466"/>
                    <a:gd name="T26" fmla="*/ 83344 w 142875"/>
                    <a:gd name="T27" fmla="*/ 132427 h 1444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4466">
                      <a:moveTo>
                        <a:pt x="0" y="144466"/>
                      </a:moveTo>
                      <a:lnTo>
                        <a:pt x="0" y="0"/>
                      </a:lnTo>
                      <a:lnTo>
                        <a:pt x="142875" y="144466"/>
                      </a:lnTo>
                      <a:lnTo>
                        <a:pt x="0" y="144466"/>
                      </a:lnTo>
                      <a:close/>
                    </a:path>
                  </a:pathLst>
                </a:custGeom>
                <a:solidFill>
                  <a:srgbClr val="C90D1A"/>
                </a:solidFill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1" name="Line 162"/>
                <p:cNvSpPr>
                  <a:spLocks/>
                </p:cNvSpPr>
                <p:nvPr/>
              </p:nvSpPr>
              <p:spPr bwMode="auto">
                <a:xfrm rot="6691162">
                  <a:off x="4991407" y="5855489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</p:grpSp>
        <p:sp>
          <p:nvSpPr>
            <p:cNvPr id="6" name="Text Box 163"/>
            <p:cNvSpPr txBox="1">
              <a:spLocks noChangeArrowheads="1"/>
            </p:cNvSpPr>
            <p:nvPr/>
          </p:nvSpPr>
          <p:spPr bwMode="auto">
            <a:xfrm rot="5400013">
              <a:off x="4428329" y="6096080"/>
              <a:ext cx="417515" cy="389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ts val="83"/>
                </a:spcBef>
              </a:pPr>
              <a:endParaRPr lang="en-US" altLang="en-US" sz="1485"/>
            </a:p>
          </p:txBody>
        </p:sp>
        <p:sp>
          <p:nvSpPr>
            <p:cNvPr id="7" name="Text Box 164"/>
            <p:cNvSpPr txBox="1">
              <a:spLocks noChangeArrowheads="1"/>
            </p:cNvSpPr>
            <p:nvPr/>
          </p:nvSpPr>
          <p:spPr bwMode="auto">
            <a:xfrm rot="5239824">
              <a:off x="4267396" y="6072713"/>
              <a:ext cx="718753" cy="420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ts val="495"/>
                </a:spcBef>
              </a:pPr>
              <a:r>
                <a:rPr lang="en-GB" altLang="en-US" sz="825" dirty="0"/>
                <a:t>      IN/OUT</a:t>
              </a:r>
              <a:endParaRPr lang="en-US" altLang="en-US" sz="825" dirty="0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100640C-76E9-4479-965D-30F847A65702}"/>
              </a:ext>
            </a:extLst>
          </p:cNvPr>
          <p:cNvGrpSpPr/>
          <p:nvPr/>
        </p:nvGrpSpPr>
        <p:grpSpPr>
          <a:xfrm>
            <a:off x="1924885" y="1304913"/>
            <a:ext cx="5456872" cy="619780"/>
            <a:chOff x="971800" y="649629"/>
            <a:chExt cx="6997620" cy="98549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5B4C99D-D35E-43F7-99DE-A3674B9BB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45026" y="834910"/>
              <a:ext cx="524732" cy="779232"/>
              <a:chOff x="631" y="1294818"/>
              <a:chExt cx="741154" cy="761996"/>
            </a:xfrm>
          </p:grpSpPr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A6F9CF5D-6406-4981-83EB-4A794CA3DC5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86233" y="1209216"/>
                <a:ext cx="504090" cy="675293"/>
              </a:xfrm>
              <a:custGeom>
                <a:avLst/>
                <a:gdLst>
                  <a:gd name="T0" fmla="*/ 2147483646 w 430"/>
                  <a:gd name="T1" fmla="*/ 0 h 529"/>
                  <a:gd name="T2" fmla="*/ 2147483646 w 430"/>
                  <a:gd name="T3" fmla="*/ 2147483646 h 529"/>
                  <a:gd name="T4" fmla="*/ 2147483646 w 430"/>
                  <a:gd name="T5" fmla="*/ 2147483646 h 529"/>
                  <a:gd name="T6" fmla="*/ 0 w 430"/>
                  <a:gd name="T7" fmla="*/ 2147483646 h 529"/>
                  <a:gd name="T8" fmla="*/ 2147483646 w 430"/>
                  <a:gd name="T9" fmla="*/ 2147483646 h 529"/>
                  <a:gd name="T10" fmla="*/ 2147483646 w 430"/>
                  <a:gd name="T11" fmla="*/ 2147483646 h 529"/>
                  <a:gd name="T12" fmla="*/ 2147483646 w 430"/>
                  <a:gd name="T13" fmla="*/ 2147483646 h 529"/>
                  <a:gd name="T14" fmla="*/ 2147483646 w 430"/>
                  <a:gd name="T15" fmla="*/ 2147483646 h 529"/>
                  <a:gd name="T16" fmla="*/ 2147483646 w 430"/>
                  <a:gd name="T17" fmla="*/ 2147483646 h 529"/>
                  <a:gd name="T18" fmla="*/ 2147483646 w 430"/>
                  <a:gd name="T19" fmla="*/ 2147483646 h 529"/>
                  <a:gd name="T20" fmla="*/ 2147483646 w 430"/>
                  <a:gd name="T21" fmla="*/ 2147483646 h 529"/>
                  <a:gd name="T22" fmla="*/ 2147483646 w 430"/>
                  <a:gd name="T23" fmla="*/ 2147483646 h 529"/>
                  <a:gd name="T24" fmla="*/ 2147483646 w 430"/>
                  <a:gd name="T25" fmla="*/ 2147483646 h 529"/>
                  <a:gd name="T26" fmla="*/ 2147483646 w 430"/>
                  <a:gd name="T27" fmla="*/ 2147483646 h 529"/>
                  <a:gd name="T28" fmla="*/ 2147483646 w 430"/>
                  <a:gd name="T29" fmla="*/ 2147483646 h 529"/>
                  <a:gd name="T30" fmla="*/ 2147483646 w 430"/>
                  <a:gd name="T31" fmla="*/ 2147483646 h 529"/>
                  <a:gd name="T32" fmla="*/ 2147483646 w 430"/>
                  <a:gd name="T33" fmla="*/ 2147483646 h 529"/>
                  <a:gd name="T34" fmla="*/ 2147483646 w 430"/>
                  <a:gd name="T35" fmla="*/ 2147483646 h 529"/>
                  <a:gd name="T36" fmla="*/ 2147483646 w 430"/>
                  <a:gd name="T37" fmla="*/ 2147483646 h 529"/>
                  <a:gd name="T38" fmla="*/ 2147483646 w 430"/>
                  <a:gd name="T39" fmla="*/ 2147483646 h 529"/>
                  <a:gd name="T40" fmla="*/ 2147483646 w 430"/>
                  <a:gd name="T41" fmla="*/ 2147483646 h 529"/>
                  <a:gd name="T42" fmla="*/ 2147483646 w 430"/>
                  <a:gd name="T43" fmla="*/ 0 h 529"/>
                  <a:gd name="T44" fmla="*/ 2147483646 w 430"/>
                  <a:gd name="T45" fmla="*/ 2147483646 h 529"/>
                  <a:gd name="T46" fmla="*/ 2147483646 w 430"/>
                  <a:gd name="T47" fmla="*/ 2147483646 h 529"/>
                  <a:gd name="T48" fmla="*/ 2147483646 w 430"/>
                  <a:gd name="T49" fmla="*/ 2147483646 h 529"/>
                  <a:gd name="T50" fmla="*/ 2147483646 w 430"/>
                  <a:gd name="T51" fmla="*/ 2147483646 h 529"/>
                  <a:gd name="T52" fmla="*/ 2147483646 w 430"/>
                  <a:gd name="T53" fmla="*/ 2147483646 h 529"/>
                  <a:gd name="T54" fmla="*/ 2147483646 w 430"/>
                  <a:gd name="T55" fmla="*/ 2147483646 h 529"/>
                  <a:gd name="T56" fmla="*/ 2147483646 w 430"/>
                  <a:gd name="T57" fmla="*/ 2147483646 h 529"/>
                  <a:gd name="T58" fmla="*/ 2147483646 w 430"/>
                  <a:gd name="T59" fmla="*/ 2147483646 h 529"/>
                  <a:gd name="T60" fmla="*/ 0 w 430"/>
                  <a:gd name="T61" fmla="*/ 2147483646 h 529"/>
                  <a:gd name="T62" fmla="*/ 2147483646 w 430"/>
                  <a:gd name="T63" fmla="*/ 2147483646 h 529"/>
                  <a:gd name="T64" fmla="*/ 2147483646 w 430"/>
                  <a:gd name="T65" fmla="*/ 2147483646 h 529"/>
                  <a:gd name="T66" fmla="*/ 2147483646 w 430"/>
                  <a:gd name="T67" fmla="*/ 2147483646 h 529"/>
                  <a:gd name="T68" fmla="*/ 2147483646 w 430"/>
                  <a:gd name="T69" fmla="*/ 2147483646 h 529"/>
                  <a:gd name="T70" fmla="*/ 2147483646 w 430"/>
                  <a:gd name="T71" fmla="*/ 2147483646 h 529"/>
                  <a:gd name="T72" fmla="*/ 2147483646 w 430"/>
                  <a:gd name="T73" fmla="*/ 2147483646 h 529"/>
                  <a:gd name="T74" fmla="*/ 2147483646 w 430"/>
                  <a:gd name="T75" fmla="*/ 2147483646 h 529"/>
                  <a:gd name="T76" fmla="*/ 2147483646 w 430"/>
                  <a:gd name="T77" fmla="*/ 2147483646 h 529"/>
                  <a:gd name="T78" fmla="*/ 2147483646 w 430"/>
                  <a:gd name="T79" fmla="*/ 2147483646 h 529"/>
                  <a:gd name="T80" fmla="*/ 2147483646 w 430"/>
                  <a:gd name="T81" fmla="*/ 2147483646 h 529"/>
                  <a:gd name="T82" fmla="*/ 2147483646 w 430"/>
                  <a:gd name="T83" fmla="*/ 2147483646 h 529"/>
                  <a:gd name="T84" fmla="*/ 2147483646 w 430"/>
                  <a:gd name="T85" fmla="*/ 2147483646 h 529"/>
                  <a:gd name="T86" fmla="*/ 2147483646 w 430"/>
                  <a:gd name="T87" fmla="*/ 2147483646 h 529"/>
                  <a:gd name="T88" fmla="*/ 2147483646 w 430"/>
                  <a:gd name="T89" fmla="*/ 2147483646 h 529"/>
                  <a:gd name="T90" fmla="*/ 2147483646 w 430"/>
                  <a:gd name="T91" fmla="*/ 2147483646 h 529"/>
                  <a:gd name="T92" fmla="*/ 2147483646 w 430"/>
                  <a:gd name="T93" fmla="*/ 2147483646 h 529"/>
                  <a:gd name="T94" fmla="*/ 2147483646 w 430"/>
                  <a:gd name="T95" fmla="*/ 2147483646 h 529"/>
                  <a:gd name="T96" fmla="*/ 2147483646 w 430"/>
                  <a:gd name="T97" fmla="*/ 2147483646 h 529"/>
                  <a:gd name="T98" fmla="*/ 2147483646 w 430"/>
                  <a:gd name="T99" fmla="*/ 2147483646 h 529"/>
                  <a:gd name="T100" fmla="*/ 2147483646 w 430"/>
                  <a:gd name="T101" fmla="*/ 2147483646 h 529"/>
                  <a:gd name="T102" fmla="*/ 2147483646 w 430"/>
                  <a:gd name="T103" fmla="*/ 2147483646 h 529"/>
                  <a:gd name="T104" fmla="*/ 2147483646 w 430"/>
                  <a:gd name="T105" fmla="*/ 2147483646 h 529"/>
                  <a:gd name="T106" fmla="*/ 2147483646 w 430"/>
                  <a:gd name="T107" fmla="*/ 2147483646 h 529"/>
                  <a:gd name="T108" fmla="*/ 2147483646 w 430"/>
                  <a:gd name="T109" fmla="*/ 2147483646 h 529"/>
                  <a:gd name="T110" fmla="*/ 2147483646 w 430"/>
                  <a:gd name="T111" fmla="*/ 2147483646 h 529"/>
                  <a:gd name="T112" fmla="*/ 2147483646 w 430"/>
                  <a:gd name="T113" fmla="*/ 2147483646 h 529"/>
                  <a:gd name="T114" fmla="*/ 2147483646 w 430"/>
                  <a:gd name="T115" fmla="*/ 2147483646 h 529"/>
                  <a:gd name="T116" fmla="*/ 2147483646 w 430"/>
                  <a:gd name="T117" fmla="*/ 2147483646 h 529"/>
                  <a:gd name="T118" fmla="*/ 2147483646 w 430"/>
                  <a:gd name="T119" fmla="*/ 2147483646 h 529"/>
                  <a:gd name="T120" fmla="*/ 2147483646 w 430"/>
                  <a:gd name="T121" fmla="*/ 2147483646 h 529"/>
                  <a:gd name="T122" fmla="*/ 2147483646 w 430"/>
                  <a:gd name="T123" fmla="*/ 2147483646 h 529"/>
                  <a:gd name="T124" fmla="*/ 2147483646 w 430"/>
                  <a:gd name="T125" fmla="*/ 2147483646 h 529"/>
                  <a:gd name="T126" fmla="*/ 17694720 60000 65536"/>
                  <a:gd name="T127" fmla="*/ 0 60000 65536"/>
                  <a:gd name="T128" fmla="*/ 5898240 60000 65536"/>
                  <a:gd name="T129" fmla="*/ 1179648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0"/>
                  <a:gd name="T190" fmla="*/ 0 h 529"/>
                  <a:gd name="T191" fmla="*/ 430 w 430"/>
                  <a:gd name="T192" fmla="*/ 529 h 5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0" h="529">
                    <a:moveTo>
                      <a:pt x="387" y="290"/>
                    </a:moveTo>
                    <a:lnTo>
                      <a:pt x="368" y="317"/>
                    </a:lnTo>
                    <a:lnTo>
                      <a:pt x="364" y="313"/>
                    </a:lnTo>
                    <a:lnTo>
                      <a:pt x="376" y="284"/>
                    </a:lnTo>
                    <a:lnTo>
                      <a:pt x="315" y="261"/>
                    </a:lnTo>
                    <a:lnTo>
                      <a:pt x="324" y="248"/>
                    </a:lnTo>
                    <a:lnTo>
                      <a:pt x="303" y="238"/>
                    </a:lnTo>
                    <a:lnTo>
                      <a:pt x="265" y="215"/>
                    </a:lnTo>
                    <a:lnTo>
                      <a:pt x="242" y="192"/>
                    </a:lnTo>
                    <a:lnTo>
                      <a:pt x="290" y="192"/>
                    </a:lnTo>
                    <a:lnTo>
                      <a:pt x="326" y="226"/>
                    </a:lnTo>
                    <a:lnTo>
                      <a:pt x="336" y="230"/>
                    </a:lnTo>
                    <a:lnTo>
                      <a:pt x="351" y="203"/>
                    </a:lnTo>
                    <a:lnTo>
                      <a:pt x="376" y="192"/>
                    </a:lnTo>
                    <a:lnTo>
                      <a:pt x="386" y="180"/>
                    </a:lnTo>
                    <a:lnTo>
                      <a:pt x="389" y="167"/>
                    </a:lnTo>
                    <a:lnTo>
                      <a:pt x="386" y="154"/>
                    </a:lnTo>
                    <a:lnTo>
                      <a:pt x="378" y="142"/>
                    </a:lnTo>
                    <a:lnTo>
                      <a:pt x="364" y="136"/>
                    </a:lnTo>
                    <a:lnTo>
                      <a:pt x="376" y="127"/>
                    </a:lnTo>
                    <a:lnTo>
                      <a:pt x="384" y="115"/>
                    </a:lnTo>
                    <a:lnTo>
                      <a:pt x="387" y="102"/>
                    </a:lnTo>
                    <a:lnTo>
                      <a:pt x="384" y="88"/>
                    </a:lnTo>
                    <a:lnTo>
                      <a:pt x="376" y="75"/>
                    </a:lnTo>
                    <a:lnTo>
                      <a:pt x="364" y="67"/>
                    </a:lnTo>
                    <a:lnTo>
                      <a:pt x="357" y="52"/>
                    </a:lnTo>
                    <a:lnTo>
                      <a:pt x="345" y="41"/>
                    </a:lnTo>
                    <a:lnTo>
                      <a:pt x="330" y="35"/>
                    </a:lnTo>
                    <a:lnTo>
                      <a:pt x="313" y="35"/>
                    </a:lnTo>
                    <a:lnTo>
                      <a:pt x="295" y="41"/>
                    </a:lnTo>
                    <a:lnTo>
                      <a:pt x="284" y="52"/>
                    </a:lnTo>
                    <a:lnTo>
                      <a:pt x="278" y="67"/>
                    </a:lnTo>
                    <a:lnTo>
                      <a:pt x="270" y="48"/>
                    </a:lnTo>
                    <a:lnTo>
                      <a:pt x="261" y="29"/>
                    </a:lnTo>
                    <a:lnTo>
                      <a:pt x="246" y="14"/>
                    </a:lnTo>
                    <a:lnTo>
                      <a:pt x="228" y="0"/>
                    </a:lnTo>
                    <a:lnTo>
                      <a:pt x="209" y="2"/>
                    </a:lnTo>
                    <a:lnTo>
                      <a:pt x="192" y="10"/>
                    </a:lnTo>
                    <a:lnTo>
                      <a:pt x="180" y="21"/>
                    </a:lnTo>
                    <a:lnTo>
                      <a:pt x="130" y="44"/>
                    </a:lnTo>
                    <a:lnTo>
                      <a:pt x="127" y="29"/>
                    </a:lnTo>
                    <a:lnTo>
                      <a:pt x="119" y="16"/>
                    </a:lnTo>
                    <a:lnTo>
                      <a:pt x="104" y="6"/>
                    </a:lnTo>
                    <a:lnTo>
                      <a:pt x="88" y="2"/>
                    </a:lnTo>
                    <a:lnTo>
                      <a:pt x="71" y="4"/>
                    </a:lnTo>
                    <a:lnTo>
                      <a:pt x="56" y="10"/>
                    </a:lnTo>
                    <a:lnTo>
                      <a:pt x="44" y="21"/>
                    </a:lnTo>
                    <a:lnTo>
                      <a:pt x="38" y="37"/>
                    </a:lnTo>
                    <a:lnTo>
                      <a:pt x="38" y="52"/>
                    </a:lnTo>
                    <a:lnTo>
                      <a:pt x="44" y="67"/>
                    </a:lnTo>
                    <a:lnTo>
                      <a:pt x="27" y="73"/>
                    </a:lnTo>
                    <a:lnTo>
                      <a:pt x="13" y="83"/>
                    </a:lnTo>
                    <a:lnTo>
                      <a:pt x="4" y="96"/>
                    </a:lnTo>
                    <a:lnTo>
                      <a:pt x="0" y="113"/>
                    </a:lnTo>
                    <a:lnTo>
                      <a:pt x="4" y="129"/>
                    </a:lnTo>
                    <a:lnTo>
                      <a:pt x="13" y="144"/>
                    </a:lnTo>
                    <a:lnTo>
                      <a:pt x="27" y="154"/>
                    </a:lnTo>
                    <a:lnTo>
                      <a:pt x="44" y="157"/>
                    </a:lnTo>
                    <a:lnTo>
                      <a:pt x="48" y="169"/>
                    </a:lnTo>
                    <a:lnTo>
                      <a:pt x="46" y="180"/>
                    </a:lnTo>
                    <a:lnTo>
                      <a:pt x="40" y="190"/>
                    </a:lnTo>
                    <a:lnTo>
                      <a:pt x="33" y="198"/>
                    </a:lnTo>
                    <a:lnTo>
                      <a:pt x="17" y="217"/>
                    </a:lnTo>
                    <a:lnTo>
                      <a:pt x="10" y="238"/>
                    </a:lnTo>
                    <a:lnTo>
                      <a:pt x="10" y="259"/>
                    </a:lnTo>
                    <a:lnTo>
                      <a:pt x="15" y="282"/>
                    </a:lnTo>
                    <a:lnTo>
                      <a:pt x="27" y="301"/>
                    </a:lnTo>
                    <a:lnTo>
                      <a:pt x="44" y="317"/>
                    </a:lnTo>
                    <a:lnTo>
                      <a:pt x="27" y="330"/>
                    </a:lnTo>
                    <a:lnTo>
                      <a:pt x="15" y="347"/>
                    </a:lnTo>
                    <a:lnTo>
                      <a:pt x="12" y="366"/>
                    </a:lnTo>
                    <a:lnTo>
                      <a:pt x="13" y="387"/>
                    </a:lnTo>
                    <a:lnTo>
                      <a:pt x="23" y="405"/>
                    </a:lnTo>
                    <a:lnTo>
                      <a:pt x="36" y="420"/>
                    </a:lnTo>
                    <a:lnTo>
                      <a:pt x="56" y="430"/>
                    </a:lnTo>
                    <a:lnTo>
                      <a:pt x="94" y="453"/>
                    </a:lnTo>
                    <a:lnTo>
                      <a:pt x="102" y="464"/>
                    </a:lnTo>
                    <a:lnTo>
                      <a:pt x="115" y="472"/>
                    </a:lnTo>
                    <a:lnTo>
                      <a:pt x="130" y="474"/>
                    </a:lnTo>
                    <a:lnTo>
                      <a:pt x="146" y="472"/>
                    </a:lnTo>
                    <a:lnTo>
                      <a:pt x="157" y="464"/>
                    </a:lnTo>
                    <a:lnTo>
                      <a:pt x="167" y="453"/>
                    </a:lnTo>
                    <a:lnTo>
                      <a:pt x="163" y="470"/>
                    </a:lnTo>
                    <a:lnTo>
                      <a:pt x="167" y="487"/>
                    </a:lnTo>
                    <a:lnTo>
                      <a:pt x="175" y="502"/>
                    </a:lnTo>
                    <a:lnTo>
                      <a:pt x="188" y="514"/>
                    </a:lnTo>
                    <a:lnTo>
                      <a:pt x="203" y="522"/>
                    </a:lnTo>
                    <a:lnTo>
                      <a:pt x="222" y="524"/>
                    </a:lnTo>
                    <a:lnTo>
                      <a:pt x="242" y="522"/>
                    </a:lnTo>
                    <a:lnTo>
                      <a:pt x="253" y="527"/>
                    </a:lnTo>
                    <a:lnTo>
                      <a:pt x="269" y="529"/>
                    </a:lnTo>
                    <a:lnTo>
                      <a:pt x="280" y="524"/>
                    </a:lnTo>
                    <a:lnTo>
                      <a:pt x="290" y="512"/>
                    </a:lnTo>
                    <a:lnTo>
                      <a:pt x="290" y="499"/>
                    </a:lnTo>
                    <a:lnTo>
                      <a:pt x="309" y="497"/>
                    </a:lnTo>
                    <a:lnTo>
                      <a:pt x="326" y="489"/>
                    </a:lnTo>
                    <a:lnTo>
                      <a:pt x="339" y="476"/>
                    </a:lnTo>
                    <a:lnTo>
                      <a:pt x="353" y="472"/>
                    </a:lnTo>
                    <a:lnTo>
                      <a:pt x="364" y="462"/>
                    </a:lnTo>
                    <a:lnTo>
                      <a:pt x="374" y="451"/>
                    </a:lnTo>
                    <a:lnTo>
                      <a:pt x="378" y="439"/>
                    </a:lnTo>
                    <a:lnTo>
                      <a:pt x="376" y="424"/>
                    </a:lnTo>
                    <a:lnTo>
                      <a:pt x="420" y="374"/>
                    </a:lnTo>
                    <a:lnTo>
                      <a:pt x="428" y="355"/>
                    </a:lnTo>
                    <a:lnTo>
                      <a:pt x="430" y="336"/>
                    </a:lnTo>
                    <a:lnTo>
                      <a:pt x="426" y="317"/>
                    </a:lnTo>
                    <a:lnTo>
                      <a:pt x="412" y="299"/>
                    </a:lnTo>
                    <a:lnTo>
                      <a:pt x="387" y="290"/>
                    </a:lnTo>
                    <a:close/>
                    <a:moveTo>
                      <a:pt x="284" y="288"/>
                    </a:moveTo>
                    <a:lnTo>
                      <a:pt x="351" y="272"/>
                    </a:lnTo>
                    <a:lnTo>
                      <a:pt x="326" y="311"/>
                    </a:lnTo>
                    <a:lnTo>
                      <a:pt x="309" y="334"/>
                    </a:lnTo>
                    <a:lnTo>
                      <a:pt x="278" y="328"/>
                    </a:lnTo>
                    <a:lnTo>
                      <a:pt x="284" y="288"/>
                    </a:lnTo>
                    <a:close/>
                    <a:moveTo>
                      <a:pt x="347" y="374"/>
                    </a:moveTo>
                    <a:lnTo>
                      <a:pt x="339" y="363"/>
                    </a:lnTo>
                    <a:lnTo>
                      <a:pt x="351" y="328"/>
                    </a:lnTo>
                    <a:lnTo>
                      <a:pt x="364" y="328"/>
                    </a:lnTo>
                    <a:lnTo>
                      <a:pt x="347" y="37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:a16="http://schemas.microsoft.com/office/drawing/2014/main" id="{5D67C6DD-9670-4C8F-95B2-A53E5E180C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147562" y="1642999"/>
                <a:ext cx="447818" cy="301267"/>
              </a:xfrm>
              <a:custGeom>
                <a:avLst/>
                <a:gdLst>
                  <a:gd name="T0" fmla="*/ 2147483646 w 382"/>
                  <a:gd name="T1" fmla="*/ 0 h 236"/>
                  <a:gd name="T2" fmla="*/ 2147483646 w 382"/>
                  <a:gd name="T3" fmla="*/ 2147483646 h 236"/>
                  <a:gd name="T4" fmla="*/ 2147483646 w 382"/>
                  <a:gd name="T5" fmla="*/ 2147483646 h 236"/>
                  <a:gd name="T6" fmla="*/ 0 w 382"/>
                  <a:gd name="T7" fmla="*/ 2147483646 h 236"/>
                  <a:gd name="T8" fmla="*/ 2147483646 w 382"/>
                  <a:gd name="T9" fmla="*/ 2147483646 h 236"/>
                  <a:gd name="T10" fmla="*/ 2147483646 w 382"/>
                  <a:gd name="T11" fmla="*/ 2147483646 h 236"/>
                  <a:gd name="T12" fmla="*/ 2147483646 w 382"/>
                  <a:gd name="T13" fmla="*/ 2147483646 h 236"/>
                  <a:gd name="T14" fmla="*/ 2147483646 w 382"/>
                  <a:gd name="T15" fmla="*/ 2147483646 h 236"/>
                  <a:gd name="T16" fmla="*/ 2147483646 w 382"/>
                  <a:gd name="T17" fmla="*/ 2147483646 h 236"/>
                  <a:gd name="T18" fmla="*/ 2147483646 w 382"/>
                  <a:gd name="T19" fmla="*/ 2147483646 h 236"/>
                  <a:gd name="T20" fmla="*/ 2147483646 w 382"/>
                  <a:gd name="T21" fmla="*/ 2147483646 h 236"/>
                  <a:gd name="T22" fmla="*/ 2147483646 w 382"/>
                  <a:gd name="T23" fmla="*/ 2147483646 h 236"/>
                  <a:gd name="T24" fmla="*/ 2147483646 w 382"/>
                  <a:gd name="T25" fmla="*/ 2147483646 h 236"/>
                  <a:gd name="T26" fmla="*/ 2147483646 w 382"/>
                  <a:gd name="T27" fmla="*/ 2147483646 h 236"/>
                  <a:gd name="T28" fmla="*/ 2147483646 w 382"/>
                  <a:gd name="T29" fmla="*/ 2147483646 h 236"/>
                  <a:gd name="T30" fmla="*/ 2147483646 w 382"/>
                  <a:gd name="T31" fmla="*/ 2147483646 h 236"/>
                  <a:gd name="T32" fmla="*/ 2147483646 w 382"/>
                  <a:gd name="T33" fmla="*/ 2147483646 h 236"/>
                  <a:gd name="T34" fmla="*/ 2147483646 w 382"/>
                  <a:gd name="T35" fmla="*/ 2147483646 h 236"/>
                  <a:gd name="T36" fmla="*/ 2147483646 w 382"/>
                  <a:gd name="T37" fmla="*/ 2147483646 h 236"/>
                  <a:gd name="T38" fmla="*/ 2147483646 w 382"/>
                  <a:gd name="T39" fmla="*/ 0 h 236"/>
                  <a:gd name="T40" fmla="*/ 2147483646 w 382"/>
                  <a:gd name="T41" fmla="*/ 2147483646 h 236"/>
                  <a:gd name="T42" fmla="*/ 2147483646 w 382"/>
                  <a:gd name="T43" fmla="*/ 2147483646 h 236"/>
                  <a:gd name="T44" fmla="*/ 2147483646 w 382"/>
                  <a:gd name="T45" fmla="*/ 2147483646 h 236"/>
                  <a:gd name="T46" fmla="*/ 2147483646 w 382"/>
                  <a:gd name="T47" fmla="*/ 2147483646 h 236"/>
                  <a:gd name="T48" fmla="*/ 0 w 382"/>
                  <a:gd name="T49" fmla="*/ 2147483646 h 236"/>
                  <a:gd name="T50" fmla="*/ 2147483646 w 382"/>
                  <a:gd name="T51" fmla="*/ 2147483646 h 236"/>
                  <a:gd name="T52" fmla="*/ 2147483646 w 382"/>
                  <a:gd name="T53" fmla="*/ 2147483646 h 236"/>
                  <a:gd name="T54" fmla="*/ 2147483646 w 382"/>
                  <a:gd name="T55" fmla="*/ 2147483646 h 236"/>
                  <a:gd name="T56" fmla="*/ 2147483646 w 382"/>
                  <a:gd name="T57" fmla="*/ 2147483646 h 236"/>
                  <a:gd name="T58" fmla="*/ 2147483646 w 382"/>
                  <a:gd name="T59" fmla="*/ 2147483646 h 236"/>
                  <a:gd name="T60" fmla="*/ 2147483646 w 382"/>
                  <a:gd name="T61" fmla="*/ 2147483646 h 236"/>
                  <a:gd name="T62" fmla="*/ 2147483646 w 382"/>
                  <a:gd name="T63" fmla="*/ 2147483646 h 236"/>
                  <a:gd name="T64" fmla="*/ 2147483646 w 382"/>
                  <a:gd name="T65" fmla="*/ 2147483646 h 236"/>
                  <a:gd name="T66" fmla="*/ 2147483646 w 382"/>
                  <a:gd name="T67" fmla="*/ 2147483646 h 236"/>
                  <a:gd name="T68" fmla="*/ 2147483646 w 382"/>
                  <a:gd name="T69" fmla="*/ 2147483646 h 236"/>
                  <a:gd name="T70" fmla="*/ 2147483646 w 382"/>
                  <a:gd name="T71" fmla="*/ 2147483646 h 236"/>
                  <a:gd name="T72" fmla="*/ 17694720 60000 65536"/>
                  <a:gd name="T73" fmla="*/ 0 60000 65536"/>
                  <a:gd name="T74" fmla="*/ 5898240 60000 65536"/>
                  <a:gd name="T75" fmla="*/ 1179648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2"/>
                  <a:gd name="T109" fmla="*/ 0 h 236"/>
                  <a:gd name="T110" fmla="*/ 382 w 382"/>
                  <a:gd name="T111" fmla="*/ 236 h 2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2" h="236">
                    <a:moveTo>
                      <a:pt x="77" y="236"/>
                    </a:moveTo>
                    <a:lnTo>
                      <a:pt x="178" y="140"/>
                    </a:lnTo>
                    <a:lnTo>
                      <a:pt x="173" y="153"/>
                    </a:lnTo>
                    <a:lnTo>
                      <a:pt x="152" y="194"/>
                    </a:lnTo>
                    <a:lnTo>
                      <a:pt x="142" y="232"/>
                    </a:lnTo>
                    <a:lnTo>
                      <a:pt x="159" y="232"/>
                    </a:lnTo>
                    <a:lnTo>
                      <a:pt x="173" y="199"/>
                    </a:lnTo>
                    <a:lnTo>
                      <a:pt x="209" y="150"/>
                    </a:lnTo>
                    <a:lnTo>
                      <a:pt x="382" y="150"/>
                    </a:lnTo>
                    <a:lnTo>
                      <a:pt x="382" y="107"/>
                    </a:lnTo>
                    <a:lnTo>
                      <a:pt x="219" y="107"/>
                    </a:lnTo>
                    <a:lnTo>
                      <a:pt x="171" y="88"/>
                    </a:lnTo>
                    <a:lnTo>
                      <a:pt x="127" y="63"/>
                    </a:lnTo>
                    <a:lnTo>
                      <a:pt x="86" y="35"/>
                    </a:lnTo>
                    <a:lnTo>
                      <a:pt x="77" y="19"/>
                    </a:lnTo>
                    <a:lnTo>
                      <a:pt x="73" y="0"/>
                    </a:lnTo>
                    <a:lnTo>
                      <a:pt x="36" y="23"/>
                    </a:lnTo>
                    <a:lnTo>
                      <a:pt x="36" y="46"/>
                    </a:lnTo>
                    <a:lnTo>
                      <a:pt x="73" y="58"/>
                    </a:lnTo>
                    <a:lnTo>
                      <a:pt x="12" y="113"/>
                    </a:lnTo>
                    <a:lnTo>
                      <a:pt x="0" y="136"/>
                    </a:lnTo>
                    <a:lnTo>
                      <a:pt x="25" y="136"/>
                    </a:lnTo>
                    <a:lnTo>
                      <a:pt x="98" y="81"/>
                    </a:lnTo>
                    <a:lnTo>
                      <a:pt x="134" y="113"/>
                    </a:lnTo>
                    <a:lnTo>
                      <a:pt x="12" y="182"/>
                    </a:lnTo>
                    <a:lnTo>
                      <a:pt x="12" y="215"/>
                    </a:lnTo>
                    <a:lnTo>
                      <a:pt x="48" y="194"/>
                    </a:lnTo>
                    <a:lnTo>
                      <a:pt x="84" y="173"/>
                    </a:lnTo>
                    <a:lnTo>
                      <a:pt x="123" y="159"/>
                    </a:lnTo>
                    <a:lnTo>
                      <a:pt x="102" y="182"/>
                    </a:lnTo>
                    <a:lnTo>
                      <a:pt x="86" y="207"/>
                    </a:lnTo>
                    <a:lnTo>
                      <a:pt x="77" y="23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F48B1CE-FFE3-4BFF-A384-EE3D82172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667" y="1655302"/>
                <a:ext cx="118" cy="355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 eaLnBrk="1" hangingPunct="1">
                  <a:defRPr/>
                </a:pPr>
                <a:endParaRPr lang="en-US" alt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1390">
                <a:extLst>
                  <a:ext uri="{FF2B5EF4-FFF2-40B4-BE49-F238E27FC236}">
                    <a16:creationId xmlns:a16="http://schemas.microsoft.com/office/drawing/2014/main" id="{9D93783D-C4FC-4605-8AE3-172B3572B84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11631" y="1887509"/>
                <a:ext cx="60963" cy="199138"/>
              </a:xfrm>
              <a:custGeom>
                <a:avLst/>
                <a:gdLst>
                  <a:gd name="T0" fmla="*/ 2147483646 w 52"/>
                  <a:gd name="T1" fmla="*/ 0 h 156"/>
                  <a:gd name="T2" fmla="*/ 2147483646 w 52"/>
                  <a:gd name="T3" fmla="*/ 2147483646 h 156"/>
                  <a:gd name="T4" fmla="*/ 2147483646 w 52"/>
                  <a:gd name="T5" fmla="*/ 2147483646 h 156"/>
                  <a:gd name="T6" fmla="*/ 0 w 52"/>
                  <a:gd name="T7" fmla="*/ 2147483646 h 156"/>
                  <a:gd name="T8" fmla="*/ 2147483646 w 52"/>
                  <a:gd name="T9" fmla="*/ 2147483646 h 156"/>
                  <a:gd name="T10" fmla="*/ 2147483646 w 52"/>
                  <a:gd name="T11" fmla="*/ 2147483646 h 156"/>
                  <a:gd name="T12" fmla="*/ 2147483646 w 52"/>
                  <a:gd name="T13" fmla="*/ 2147483646 h 156"/>
                  <a:gd name="T14" fmla="*/ 2147483646 w 52"/>
                  <a:gd name="T15" fmla="*/ 2147483646 h 156"/>
                  <a:gd name="T16" fmla="*/ 2147483646 w 52"/>
                  <a:gd name="T17" fmla="*/ 2147483646 h 156"/>
                  <a:gd name="T18" fmla="*/ 2147483646 w 52"/>
                  <a:gd name="T19" fmla="*/ 2147483646 h 156"/>
                  <a:gd name="T20" fmla="*/ 0 w 52"/>
                  <a:gd name="T21" fmla="*/ 2147483646 h 156"/>
                  <a:gd name="T22" fmla="*/ 2147483646 w 52"/>
                  <a:gd name="T23" fmla="*/ 2147483646 h 156"/>
                  <a:gd name="T24" fmla="*/ 2147483646 w 52"/>
                  <a:gd name="T25" fmla="*/ 2147483646 h 156"/>
                  <a:gd name="T26" fmla="*/ 2147483646 w 52"/>
                  <a:gd name="T27" fmla="*/ 2147483646 h 156"/>
                  <a:gd name="T28" fmla="*/ 2147483646 w 52"/>
                  <a:gd name="T29" fmla="*/ 0 h 156"/>
                  <a:gd name="T30" fmla="*/ 17694720 60000 65536"/>
                  <a:gd name="T31" fmla="*/ 0 60000 65536"/>
                  <a:gd name="T32" fmla="*/ 5898240 60000 65536"/>
                  <a:gd name="T33" fmla="*/ 1179648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156"/>
                  <a:gd name="T47" fmla="*/ 52 w 52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156">
                    <a:moveTo>
                      <a:pt x="52" y="156"/>
                    </a:moveTo>
                    <a:lnTo>
                      <a:pt x="50" y="127"/>
                    </a:lnTo>
                    <a:lnTo>
                      <a:pt x="44" y="100"/>
                    </a:lnTo>
                    <a:lnTo>
                      <a:pt x="36" y="77"/>
                    </a:lnTo>
                    <a:lnTo>
                      <a:pt x="25" y="60"/>
                    </a:lnTo>
                    <a:lnTo>
                      <a:pt x="13" y="48"/>
                    </a:lnTo>
                    <a:lnTo>
                      <a:pt x="0" y="44"/>
                    </a:lnTo>
                    <a:lnTo>
                      <a:pt x="19" y="41"/>
                    </a:lnTo>
                    <a:lnTo>
                      <a:pt x="34" y="31"/>
                    </a:lnTo>
                    <a:lnTo>
                      <a:pt x="44" y="18"/>
                    </a:lnTo>
                    <a:lnTo>
                      <a:pt x="48" y="0"/>
                    </a:lnTo>
                  </a:path>
                </a:pathLst>
              </a:custGeom>
              <a:noFill/>
              <a:ln w="39684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1391">
                <a:extLst>
                  <a:ext uri="{FF2B5EF4-FFF2-40B4-BE49-F238E27FC236}">
                    <a16:creationId xmlns:a16="http://schemas.microsoft.com/office/drawing/2014/main" id="{99DB0843-C8DB-4AC1-A602-33AB459658B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44815" y="1960669"/>
                <a:ext cx="91440" cy="100849"/>
              </a:xfrm>
              <a:custGeom>
                <a:avLst/>
                <a:gdLst>
                  <a:gd name="T0" fmla="*/ 2147483646 w 78"/>
                  <a:gd name="T1" fmla="*/ 0 h 79"/>
                  <a:gd name="T2" fmla="*/ 2147483646 w 78"/>
                  <a:gd name="T3" fmla="*/ 2147483646 h 79"/>
                  <a:gd name="T4" fmla="*/ 2147483646 w 78"/>
                  <a:gd name="T5" fmla="*/ 2147483646 h 79"/>
                  <a:gd name="T6" fmla="*/ 0 w 78"/>
                  <a:gd name="T7" fmla="*/ 2147483646 h 79"/>
                  <a:gd name="T8" fmla="*/ 0 w 78"/>
                  <a:gd name="T9" fmla="*/ 2147483646 h 79"/>
                  <a:gd name="T10" fmla="*/ 2147483646 w 78"/>
                  <a:gd name="T11" fmla="*/ 0 h 79"/>
                  <a:gd name="T12" fmla="*/ 2147483646 w 78"/>
                  <a:gd name="T13" fmla="*/ 2147483646 h 79"/>
                  <a:gd name="T14" fmla="*/ 0 w 78"/>
                  <a:gd name="T15" fmla="*/ 2147483646 h 79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79"/>
                  <a:gd name="T26" fmla="*/ 78 w 7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79">
                    <a:moveTo>
                      <a:pt x="0" y="79"/>
                    </a:moveTo>
                    <a:lnTo>
                      <a:pt x="40" y="0"/>
                    </a:lnTo>
                    <a:lnTo>
                      <a:pt x="78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5B4C99D-D35E-43F7-99DE-A3674B9BB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44688" y="855889"/>
              <a:ext cx="524732" cy="779232"/>
              <a:chOff x="631" y="1294818"/>
              <a:chExt cx="741154" cy="761996"/>
            </a:xfrm>
          </p:grpSpPr>
          <p:sp>
            <p:nvSpPr>
              <p:cNvPr id="46" name="Freeform 42">
                <a:extLst>
                  <a:ext uri="{FF2B5EF4-FFF2-40B4-BE49-F238E27FC236}">
                    <a16:creationId xmlns:a16="http://schemas.microsoft.com/office/drawing/2014/main" id="{A6F9CF5D-6406-4981-83EB-4A794CA3DC5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86233" y="1209216"/>
                <a:ext cx="504090" cy="675293"/>
              </a:xfrm>
              <a:custGeom>
                <a:avLst/>
                <a:gdLst>
                  <a:gd name="T0" fmla="*/ 2147483646 w 430"/>
                  <a:gd name="T1" fmla="*/ 0 h 529"/>
                  <a:gd name="T2" fmla="*/ 2147483646 w 430"/>
                  <a:gd name="T3" fmla="*/ 2147483646 h 529"/>
                  <a:gd name="T4" fmla="*/ 2147483646 w 430"/>
                  <a:gd name="T5" fmla="*/ 2147483646 h 529"/>
                  <a:gd name="T6" fmla="*/ 0 w 430"/>
                  <a:gd name="T7" fmla="*/ 2147483646 h 529"/>
                  <a:gd name="T8" fmla="*/ 2147483646 w 430"/>
                  <a:gd name="T9" fmla="*/ 2147483646 h 529"/>
                  <a:gd name="T10" fmla="*/ 2147483646 w 430"/>
                  <a:gd name="T11" fmla="*/ 2147483646 h 529"/>
                  <a:gd name="T12" fmla="*/ 2147483646 w 430"/>
                  <a:gd name="T13" fmla="*/ 2147483646 h 529"/>
                  <a:gd name="T14" fmla="*/ 2147483646 w 430"/>
                  <a:gd name="T15" fmla="*/ 2147483646 h 529"/>
                  <a:gd name="T16" fmla="*/ 2147483646 w 430"/>
                  <a:gd name="T17" fmla="*/ 2147483646 h 529"/>
                  <a:gd name="T18" fmla="*/ 2147483646 w 430"/>
                  <a:gd name="T19" fmla="*/ 2147483646 h 529"/>
                  <a:gd name="T20" fmla="*/ 2147483646 w 430"/>
                  <a:gd name="T21" fmla="*/ 2147483646 h 529"/>
                  <a:gd name="T22" fmla="*/ 2147483646 w 430"/>
                  <a:gd name="T23" fmla="*/ 2147483646 h 529"/>
                  <a:gd name="T24" fmla="*/ 2147483646 w 430"/>
                  <a:gd name="T25" fmla="*/ 2147483646 h 529"/>
                  <a:gd name="T26" fmla="*/ 2147483646 w 430"/>
                  <a:gd name="T27" fmla="*/ 2147483646 h 529"/>
                  <a:gd name="T28" fmla="*/ 2147483646 w 430"/>
                  <a:gd name="T29" fmla="*/ 2147483646 h 529"/>
                  <a:gd name="T30" fmla="*/ 2147483646 w 430"/>
                  <a:gd name="T31" fmla="*/ 2147483646 h 529"/>
                  <a:gd name="T32" fmla="*/ 2147483646 w 430"/>
                  <a:gd name="T33" fmla="*/ 2147483646 h 529"/>
                  <a:gd name="T34" fmla="*/ 2147483646 w 430"/>
                  <a:gd name="T35" fmla="*/ 2147483646 h 529"/>
                  <a:gd name="T36" fmla="*/ 2147483646 w 430"/>
                  <a:gd name="T37" fmla="*/ 2147483646 h 529"/>
                  <a:gd name="T38" fmla="*/ 2147483646 w 430"/>
                  <a:gd name="T39" fmla="*/ 2147483646 h 529"/>
                  <a:gd name="T40" fmla="*/ 2147483646 w 430"/>
                  <a:gd name="T41" fmla="*/ 2147483646 h 529"/>
                  <a:gd name="T42" fmla="*/ 2147483646 w 430"/>
                  <a:gd name="T43" fmla="*/ 0 h 529"/>
                  <a:gd name="T44" fmla="*/ 2147483646 w 430"/>
                  <a:gd name="T45" fmla="*/ 2147483646 h 529"/>
                  <a:gd name="T46" fmla="*/ 2147483646 w 430"/>
                  <a:gd name="T47" fmla="*/ 2147483646 h 529"/>
                  <a:gd name="T48" fmla="*/ 2147483646 w 430"/>
                  <a:gd name="T49" fmla="*/ 2147483646 h 529"/>
                  <a:gd name="T50" fmla="*/ 2147483646 w 430"/>
                  <a:gd name="T51" fmla="*/ 2147483646 h 529"/>
                  <a:gd name="T52" fmla="*/ 2147483646 w 430"/>
                  <a:gd name="T53" fmla="*/ 2147483646 h 529"/>
                  <a:gd name="T54" fmla="*/ 2147483646 w 430"/>
                  <a:gd name="T55" fmla="*/ 2147483646 h 529"/>
                  <a:gd name="T56" fmla="*/ 2147483646 w 430"/>
                  <a:gd name="T57" fmla="*/ 2147483646 h 529"/>
                  <a:gd name="T58" fmla="*/ 2147483646 w 430"/>
                  <a:gd name="T59" fmla="*/ 2147483646 h 529"/>
                  <a:gd name="T60" fmla="*/ 0 w 430"/>
                  <a:gd name="T61" fmla="*/ 2147483646 h 529"/>
                  <a:gd name="T62" fmla="*/ 2147483646 w 430"/>
                  <a:gd name="T63" fmla="*/ 2147483646 h 529"/>
                  <a:gd name="T64" fmla="*/ 2147483646 w 430"/>
                  <a:gd name="T65" fmla="*/ 2147483646 h 529"/>
                  <a:gd name="T66" fmla="*/ 2147483646 w 430"/>
                  <a:gd name="T67" fmla="*/ 2147483646 h 529"/>
                  <a:gd name="T68" fmla="*/ 2147483646 w 430"/>
                  <a:gd name="T69" fmla="*/ 2147483646 h 529"/>
                  <a:gd name="T70" fmla="*/ 2147483646 w 430"/>
                  <a:gd name="T71" fmla="*/ 2147483646 h 529"/>
                  <a:gd name="T72" fmla="*/ 2147483646 w 430"/>
                  <a:gd name="T73" fmla="*/ 2147483646 h 529"/>
                  <a:gd name="T74" fmla="*/ 2147483646 w 430"/>
                  <a:gd name="T75" fmla="*/ 2147483646 h 529"/>
                  <a:gd name="T76" fmla="*/ 2147483646 w 430"/>
                  <a:gd name="T77" fmla="*/ 2147483646 h 529"/>
                  <a:gd name="T78" fmla="*/ 2147483646 w 430"/>
                  <a:gd name="T79" fmla="*/ 2147483646 h 529"/>
                  <a:gd name="T80" fmla="*/ 2147483646 w 430"/>
                  <a:gd name="T81" fmla="*/ 2147483646 h 529"/>
                  <a:gd name="T82" fmla="*/ 2147483646 w 430"/>
                  <a:gd name="T83" fmla="*/ 2147483646 h 529"/>
                  <a:gd name="T84" fmla="*/ 2147483646 w 430"/>
                  <a:gd name="T85" fmla="*/ 2147483646 h 529"/>
                  <a:gd name="T86" fmla="*/ 2147483646 w 430"/>
                  <a:gd name="T87" fmla="*/ 2147483646 h 529"/>
                  <a:gd name="T88" fmla="*/ 2147483646 w 430"/>
                  <a:gd name="T89" fmla="*/ 2147483646 h 529"/>
                  <a:gd name="T90" fmla="*/ 2147483646 w 430"/>
                  <a:gd name="T91" fmla="*/ 2147483646 h 529"/>
                  <a:gd name="T92" fmla="*/ 2147483646 w 430"/>
                  <a:gd name="T93" fmla="*/ 2147483646 h 529"/>
                  <a:gd name="T94" fmla="*/ 2147483646 w 430"/>
                  <a:gd name="T95" fmla="*/ 2147483646 h 529"/>
                  <a:gd name="T96" fmla="*/ 2147483646 w 430"/>
                  <a:gd name="T97" fmla="*/ 2147483646 h 529"/>
                  <a:gd name="T98" fmla="*/ 2147483646 w 430"/>
                  <a:gd name="T99" fmla="*/ 2147483646 h 529"/>
                  <a:gd name="T100" fmla="*/ 2147483646 w 430"/>
                  <a:gd name="T101" fmla="*/ 2147483646 h 529"/>
                  <a:gd name="T102" fmla="*/ 2147483646 w 430"/>
                  <a:gd name="T103" fmla="*/ 2147483646 h 529"/>
                  <a:gd name="T104" fmla="*/ 2147483646 w 430"/>
                  <a:gd name="T105" fmla="*/ 2147483646 h 529"/>
                  <a:gd name="T106" fmla="*/ 2147483646 w 430"/>
                  <a:gd name="T107" fmla="*/ 2147483646 h 529"/>
                  <a:gd name="T108" fmla="*/ 2147483646 w 430"/>
                  <a:gd name="T109" fmla="*/ 2147483646 h 529"/>
                  <a:gd name="T110" fmla="*/ 2147483646 w 430"/>
                  <a:gd name="T111" fmla="*/ 2147483646 h 529"/>
                  <a:gd name="T112" fmla="*/ 2147483646 w 430"/>
                  <a:gd name="T113" fmla="*/ 2147483646 h 529"/>
                  <a:gd name="T114" fmla="*/ 2147483646 w 430"/>
                  <a:gd name="T115" fmla="*/ 2147483646 h 529"/>
                  <a:gd name="T116" fmla="*/ 2147483646 w 430"/>
                  <a:gd name="T117" fmla="*/ 2147483646 h 529"/>
                  <a:gd name="T118" fmla="*/ 2147483646 w 430"/>
                  <a:gd name="T119" fmla="*/ 2147483646 h 529"/>
                  <a:gd name="T120" fmla="*/ 2147483646 w 430"/>
                  <a:gd name="T121" fmla="*/ 2147483646 h 529"/>
                  <a:gd name="T122" fmla="*/ 2147483646 w 430"/>
                  <a:gd name="T123" fmla="*/ 2147483646 h 529"/>
                  <a:gd name="T124" fmla="*/ 2147483646 w 430"/>
                  <a:gd name="T125" fmla="*/ 2147483646 h 529"/>
                  <a:gd name="T126" fmla="*/ 17694720 60000 65536"/>
                  <a:gd name="T127" fmla="*/ 0 60000 65536"/>
                  <a:gd name="T128" fmla="*/ 5898240 60000 65536"/>
                  <a:gd name="T129" fmla="*/ 1179648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0"/>
                  <a:gd name="T190" fmla="*/ 0 h 529"/>
                  <a:gd name="T191" fmla="*/ 430 w 430"/>
                  <a:gd name="T192" fmla="*/ 529 h 5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0" h="529">
                    <a:moveTo>
                      <a:pt x="387" y="290"/>
                    </a:moveTo>
                    <a:lnTo>
                      <a:pt x="368" y="317"/>
                    </a:lnTo>
                    <a:lnTo>
                      <a:pt x="364" y="313"/>
                    </a:lnTo>
                    <a:lnTo>
                      <a:pt x="376" y="284"/>
                    </a:lnTo>
                    <a:lnTo>
                      <a:pt x="315" y="261"/>
                    </a:lnTo>
                    <a:lnTo>
                      <a:pt x="324" y="248"/>
                    </a:lnTo>
                    <a:lnTo>
                      <a:pt x="303" y="238"/>
                    </a:lnTo>
                    <a:lnTo>
                      <a:pt x="265" y="215"/>
                    </a:lnTo>
                    <a:lnTo>
                      <a:pt x="242" y="192"/>
                    </a:lnTo>
                    <a:lnTo>
                      <a:pt x="290" y="192"/>
                    </a:lnTo>
                    <a:lnTo>
                      <a:pt x="326" y="226"/>
                    </a:lnTo>
                    <a:lnTo>
                      <a:pt x="336" y="230"/>
                    </a:lnTo>
                    <a:lnTo>
                      <a:pt x="351" y="203"/>
                    </a:lnTo>
                    <a:lnTo>
                      <a:pt x="376" y="192"/>
                    </a:lnTo>
                    <a:lnTo>
                      <a:pt x="386" y="180"/>
                    </a:lnTo>
                    <a:lnTo>
                      <a:pt x="389" y="167"/>
                    </a:lnTo>
                    <a:lnTo>
                      <a:pt x="386" y="154"/>
                    </a:lnTo>
                    <a:lnTo>
                      <a:pt x="378" y="142"/>
                    </a:lnTo>
                    <a:lnTo>
                      <a:pt x="364" y="136"/>
                    </a:lnTo>
                    <a:lnTo>
                      <a:pt x="376" y="127"/>
                    </a:lnTo>
                    <a:lnTo>
                      <a:pt x="384" y="115"/>
                    </a:lnTo>
                    <a:lnTo>
                      <a:pt x="387" y="102"/>
                    </a:lnTo>
                    <a:lnTo>
                      <a:pt x="384" y="88"/>
                    </a:lnTo>
                    <a:lnTo>
                      <a:pt x="376" y="75"/>
                    </a:lnTo>
                    <a:lnTo>
                      <a:pt x="364" y="67"/>
                    </a:lnTo>
                    <a:lnTo>
                      <a:pt x="357" y="52"/>
                    </a:lnTo>
                    <a:lnTo>
                      <a:pt x="345" y="41"/>
                    </a:lnTo>
                    <a:lnTo>
                      <a:pt x="330" y="35"/>
                    </a:lnTo>
                    <a:lnTo>
                      <a:pt x="313" y="35"/>
                    </a:lnTo>
                    <a:lnTo>
                      <a:pt x="295" y="41"/>
                    </a:lnTo>
                    <a:lnTo>
                      <a:pt x="284" y="52"/>
                    </a:lnTo>
                    <a:lnTo>
                      <a:pt x="278" y="67"/>
                    </a:lnTo>
                    <a:lnTo>
                      <a:pt x="270" y="48"/>
                    </a:lnTo>
                    <a:lnTo>
                      <a:pt x="261" y="29"/>
                    </a:lnTo>
                    <a:lnTo>
                      <a:pt x="246" y="14"/>
                    </a:lnTo>
                    <a:lnTo>
                      <a:pt x="228" y="0"/>
                    </a:lnTo>
                    <a:lnTo>
                      <a:pt x="209" y="2"/>
                    </a:lnTo>
                    <a:lnTo>
                      <a:pt x="192" y="10"/>
                    </a:lnTo>
                    <a:lnTo>
                      <a:pt x="180" y="21"/>
                    </a:lnTo>
                    <a:lnTo>
                      <a:pt x="130" y="44"/>
                    </a:lnTo>
                    <a:lnTo>
                      <a:pt x="127" y="29"/>
                    </a:lnTo>
                    <a:lnTo>
                      <a:pt x="119" y="16"/>
                    </a:lnTo>
                    <a:lnTo>
                      <a:pt x="104" y="6"/>
                    </a:lnTo>
                    <a:lnTo>
                      <a:pt x="88" y="2"/>
                    </a:lnTo>
                    <a:lnTo>
                      <a:pt x="71" y="4"/>
                    </a:lnTo>
                    <a:lnTo>
                      <a:pt x="56" y="10"/>
                    </a:lnTo>
                    <a:lnTo>
                      <a:pt x="44" y="21"/>
                    </a:lnTo>
                    <a:lnTo>
                      <a:pt x="38" y="37"/>
                    </a:lnTo>
                    <a:lnTo>
                      <a:pt x="38" y="52"/>
                    </a:lnTo>
                    <a:lnTo>
                      <a:pt x="44" y="67"/>
                    </a:lnTo>
                    <a:lnTo>
                      <a:pt x="27" y="73"/>
                    </a:lnTo>
                    <a:lnTo>
                      <a:pt x="13" y="83"/>
                    </a:lnTo>
                    <a:lnTo>
                      <a:pt x="4" y="96"/>
                    </a:lnTo>
                    <a:lnTo>
                      <a:pt x="0" y="113"/>
                    </a:lnTo>
                    <a:lnTo>
                      <a:pt x="4" y="129"/>
                    </a:lnTo>
                    <a:lnTo>
                      <a:pt x="13" y="144"/>
                    </a:lnTo>
                    <a:lnTo>
                      <a:pt x="27" y="154"/>
                    </a:lnTo>
                    <a:lnTo>
                      <a:pt x="44" y="157"/>
                    </a:lnTo>
                    <a:lnTo>
                      <a:pt x="48" y="169"/>
                    </a:lnTo>
                    <a:lnTo>
                      <a:pt x="46" y="180"/>
                    </a:lnTo>
                    <a:lnTo>
                      <a:pt x="40" y="190"/>
                    </a:lnTo>
                    <a:lnTo>
                      <a:pt x="33" y="198"/>
                    </a:lnTo>
                    <a:lnTo>
                      <a:pt x="17" y="217"/>
                    </a:lnTo>
                    <a:lnTo>
                      <a:pt x="10" y="238"/>
                    </a:lnTo>
                    <a:lnTo>
                      <a:pt x="10" y="259"/>
                    </a:lnTo>
                    <a:lnTo>
                      <a:pt x="15" y="282"/>
                    </a:lnTo>
                    <a:lnTo>
                      <a:pt x="27" y="301"/>
                    </a:lnTo>
                    <a:lnTo>
                      <a:pt x="44" y="317"/>
                    </a:lnTo>
                    <a:lnTo>
                      <a:pt x="27" y="330"/>
                    </a:lnTo>
                    <a:lnTo>
                      <a:pt x="15" y="347"/>
                    </a:lnTo>
                    <a:lnTo>
                      <a:pt x="12" y="366"/>
                    </a:lnTo>
                    <a:lnTo>
                      <a:pt x="13" y="387"/>
                    </a:lnTo>
                    <a:lnTo>
                      <a:pt x="23" y="405"/>
                    </a:lnTo>
                    <a:lnTo>
                      <a:pt x="36" y="420"/>
                    </a:lnTo>
                    <a:lnTo>
                      <a:pt x="56" y="430"/>
                    </a:lnTo>
                    <a:lnTo>
                      <a:pt x="94" y="453"/>
                    </a:lnTo>
                    <a:lnTo>
                      <a:pt x="102" y="464"/>
                    </a:lnTo>
                    <a:lnTo>
                      <a:pt x="115" y="472"/>
                    </a:lnTo>
                    <a:lnTo>
                      <a:pt x="130" y="474"/>
                    </a:lnTo>
                    <a:lnTo>
                      <a:pt x="146" y="472"/>
                    </a:lnTo>
                    <a:lnTo>
                      <a:pt x="157" y="464"/>
                    </a:lnTo>
                    <a:lnTo>
                      <a:pt x="167" y="453"/>
                    </a:lnTo>
                    <a:lnTo>
                      <a:pt x="163" y="470"/>
                    </a:lnTo>
                    <a:lnTo>
                      <a:pt x="167" y="487"/>
                    </a:lnTo>
                    <a:lnTo>
                      <a:pt x="175" y="502"/>
                    </a:lnTo>
                    <a:lnTo>
                      <a:pt x="188" y="514"/>
                    </a:lnTo>
                    <a:lnTo>
                      <a:pt x="203" y="522"/>
                    </a:lnTo>
                    <a:lnTo>
                      <a:pt x="222" y="524"/>
                    </a:lnTo>
                    <a:lnTo>
                      <a:pt x="242" y="522"/>
                    </a:lnTo>
                    <a:lnTo>
                      <a:pt x="253" y="527"/>
                    </a:lnTo>
                    <a:lnTo>
                      <a:pt x="269" y="529"/>
                    </a:lnTo>
                    <a:lnTo>
                      <a:pt x="280" y="524"/>
                    </a:lnTo>
                    <a:lnTo>
                      <a:pt x="290" y="512"/>
                    </a:lnTo>
                    <a:lnTo>
                      <a:pt x="290" y="499"/>
                    </a:lnTo>
                    <a:lnTo>
                      <a:pt x="309" y="497"/>
                    </a:lnTo>
                    <a:lnTo>
                      <a:pt x="326" y="489"/>
                    </a:lnTo>
                    <a:lnTo>
                      <a:pt x="339" y="476"/>
                    </a:lnTo>
                    <a:lnTo>
                      <a:pt x="353" y="472"/>
                    </a:lnTo>
                    <a:lnTo>
                      <a:pt x="364" y="462"/>
                    </a:lnTo>
                    <a:lnTo>
                      <a:pt x="374" y="451"/>
                    </a:lnTo>
                    <a:lnTo>
                      <a:pt x="378" y="439"/>
                    </a:lnTo>
                    <a:lnTo>
                      <a:pt x="376" y="424"/>
                    </a:lnTo>
                    <a:lnTo>
                      <a:pt x="420" y="374"/>
                    </a:lnTo>
                    <a:lnTo>
                      <a:pt x="428" y="355"/>
                    </a:lnTo>
                    <a:lnTo>
                      <a:pt x="430" y="336"/>
                    </a:lnTo>
                    <a:lnTo>
                      <a:pt x="426" y="317"/>
                    </a:lnTo>
                    <a:lnTo>
                      <a:pt x="412" y="299"/>
                    </a:lnTo>
                    <a:lnTo>
                      <a:pt x="387" y="290"/>
                    </a:lnTo>
                    <a:close/>
                    <a:moveTo>
                      <a:pt x="284" y="288"/>
                    </a:moveTo>
                    <a:lnTo>
                      <a:pt x="351" y="272"/>
                    </a:lnTo>
                    <a:lnTo>
                      <a:pt x="326" y="311"/>
                    </a:lnTo>
                    <a:lnTo>
                      <a:pt x="309" y="334"/>
                    </a:lnTo>
                    <a:lnTo>
                      <a:pt x="278" y="328"/>
                    </a:lnTo>
                    <a:lnTo>
                      <a:pt x="284" y="288"/>
                    </a:lnTo>
                    <a:close/>
                    <a:moveTo>
                      <a:pt x="347" y="374"/>
                    </a:moveTo>
                    <a:lnTo>
                      <a:pt x="339" y="363"/>
                    </a:lnTo>
                    <a:lnTo>
                      <a:pt x="351" y="328"/>
                    </a:lnTo>
                    <a:lnTo>
                      <a:pt x="364" y="328"/>
                    </a:lnTo>
                    <a:lnTo>
                      <a:pt x="347" y="37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43">
                <a:extLst>
                  <a:ext uri="{FF2B5EF4-FFF2-40B4-BE49-F238E27FC236}">
                    <a16:creationId xmlns:a16="http://schemas.microsoft.com/office/drawing/2014/main" id="{5D67C6DD-9670-4C8F-95B2-A53E5E180C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147562" y="1642999"/>
                <a:ext cx="447818" cy="301267"/>
              </a:xfrm>
              <a:custGeom>
                <a:avLst/>
                <a:gdLst>
                  <a:gd name="T0" fmla="*/ 2147483646 w 382"/>
                  <a:gd name="T1" fmla="*/ 0 h 236"/>
                  <a:gd name="T2" fmla="*/ 2147483646 w 382"/>
                  <a:gd name="T3" fmla="*/ 2147483646 h 236"/>
                  <a:gd name="T4" fmla="*/ 2147483646 w 382"/>
                  <a:gd name="T5" fmla="*/ 2147483646 h 236"/>
                  <a:gd name="T6" fmla="*/ 0 w 382"/>
                  <a:gd name="T7" fmla="*/ 2147483646 h 236"/>
                  <a:gd name="T8" fmla="*/ 2147483646 w 382"/>
                  <a:gd name="T9" fmla="*/ 2147483646 h 236"/>
                  <a:gd name="T10" fmla="*/ 2147483646 w 382"/>
                  <a:gd name="T11" fmla="*/ 2147483646 h 236"/>
                  <a:gd name="T12" fmla="*/ 2147483646 w 382"/>
                  <a:gd name="T13" fmla="*/ 2147483646 h 236"/>
                  <a:gd name="T14" fmla="*/ 2147483646 w 382"/>
                  <a:gd name="T15" fmla="*/ 2147483646 h 236"/>
                  <a:gd name="T16" fmla="*/ 2147483646 w 382"/>
                  <a:gd name="T17" fmla="*/ 2147483646 h 236"/>
                  <a:gd name="T18" fmla="*/ 2147483646 w 382"/>
                  <a:gd name="T19" fmla="*/ 2147483646 h 236"/>
                  <a:gd name="T20" fmla="*/ 2147483646 w 382"/>
                  <a:gd name="T21" fmla="*/ 2147483646 h 236"/>
                  <a:gd name="T22" fmla="*/ 2147483646 w 382"/>
                  <a:gd name="T23" fmla="*/ 2147483646 h 236"/>
                  <a:gd name="T24" fmla="*/ 2147483646 w 382"/>
                  <a:gd name="T25" fmla="*/ 2147483646 h 236"/>
                  <a:gd name="T26" fmla="*/ 2147483646 w 382"/>
                  <a:gd name="T27" fmla="*/ 2147483646 h 236"/>
                  <a:gd name="T28" fmla="*/ 2147483646 w 382"/>
                  <a:gd name="T29" fmla="*/ 2147483646 h 236"/>
                  <a:gd name="T30" fmla="*/ 2147483646 w 382"/>
                  <a:gd name="T31" fmla="*/ 2147483646 h 236"/>
                  <a:gd name="T32" fmla="*/ 2147483646 w 382"/>
                  <a:gd name="T33" fmla="*/ 2147483646 h 236"/>
                  <a:gd name="T34" fmla="*/ 2147483646 w 382"/>
                  <a:gd name="T35" fmla="*/ 2147483646 h 236"/>
                  <a:gd name="T36" fmla="*/ 2147483646 w 382"/>
                  <a:gd name="T37" fmla="*/ 2147483646 h 236"/>
                  <a:gd name="T38" fmla="*/ 2147483646 w 382"/>
                  <a:gd name="T39" fmla="*/ 0 h 236"/>
                  <a:gd name="T40" fmla="*/ 2147483646 w 382"/>
                  <a:gd name="T41" fmla="*/ 2147483646 h 236"/>
                  <a:gd name="T42" fmla="*/ 2147483646 w 382"/>
                  <a:gd name="T43" fmla="*/ 2147483646 h 236"/>
                  <a:gd name="T44" fmla="*/ 2147483646 w 382"/>
                  <a:gd name="T45" fmla="*/ 2147483646 h 236"/>
                  <a:gd name="T46" fmla="*/ 2147483646 w 382"/>
                  <a:gd name="T47" fmla="*/ 2147483646 h 236"/>
                  <a:gd name="T48" fmla="*/ 0 w 382"/>
                  <a:gd name="T49" fmla="*/ 2147483646 h 236"/>
                  <a:gd name="T50" fmla="*/ 2147483646 w 382"/>
                  <a:gd name="T51" fmla="*/ 2147483646 h 236"/>
                  <a:gd name="T52" fmla="*/ 2147483646 w 382"/>
                  <a:gd name="T53" fmla="*/ 2147483646 h 236"/>
                  <a:gd name="T54" fmla="*/ 2147483646 w 382"/>
                  <a:gd name="T55" fmla="*/ 2147483646 h 236"/>
                  <a:gd name="T56" fmla="*/ 2147483646 w 382"/>
                  <a:gd name="T57" fmla="*/ 2147483646 h 236"/>
                  <a:gd name="T58" fmla="*/ 2147483646 w 382"/>
                  <a:gd name="T59" fmla="*/ 2147483646 h 236"/>
                  <a:gd name="T60" fmla="*/ 2147483646 w 382"/>
                  <a:gd name="T61" fmla="*/ 2147483646 h 236"/>
                  <a:gd name="T62" fmla="*/ 2147483646 w 382"/>
                  <a:gd name="T63" fmla="*/ 2147483646 h 236"/>
                  <a:gd name="T64" fmla="*/ 2147483646 w 382"/>
                  <a:gd name="T65" fmla="*/ 2147483646 h 236"/>
                  <a:gd name="T66" fmla="*/ 2147483646 w 382"/>
                  <a:gd name="T67" fmla="*/ 2147483646 h 236"/>
                  <a:gd name="T68" fmla="*/ 2147483646 w 382"/>
                  <a:gd name="T69" fmla="*/ 2147483646 h 236"/>
                  <a:gd name="T70" fmla="*/ 2147483646 w 382"/>
                  <a:gd name="T71" fmla="*/ 2147483646 h 236"/>
                  <a:gd name="T72" fmla="*/ 17694720 60000 65536"/>
                  <a:gd name="T73" fmla="*/ 0 60000 65536"/>
                  <a:gd name="T74" fmla="*/ 5898240 60000 65536"/>
                  <a:gd name="T75" fmla="*/ 1179648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2"/>
                  <a:gd name="T109" fmla="*/ 0 h 236"/>
                  <a:gd name="T110" fmla="*/ 382 w 382"/>
                  <a:gd name="T111" fmla="*/ 236 h 2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2" h="236">
                    <a:moveTo>
                      <a:pt x="77" y="236"/>
                    </a:moveTo>
                    <a:lnTo>
                      <a:pt x="178" y="140"/>
                    </a:lnTo>
                    <a:lnTo>
                      <a:pt x="173" y="153"/>
                    </a:lnTo>
                    <a:lnTo>
                      <a:pt x="152" y="194"/>
                    </a:lnTo>
                    <a:lnTo>
                      <a:pt x="142" y="232"/>
                    </a:lnTo>
                    <a:lnTo>
                      <a:pt x="159" y="232"/>
                    </a:lnTo>
                    <a:lnTo>
                      <a:pt x="173" y="199"/>
                    </a:lnTo>
                    <a:lnTo>
                      <a:pt x="209" y="150"/>
                    </a:lnTo>
                    <a:lnTo>
                      <a:pt x="382" y="150"/>
                    </a:lnTo>
                    <a:lnTo>
                      <a:pt x="382" y="107"/>
                    </a:lnTo>
                    <a:lnTo>
                      <a:pt x="219" y="107"/>
                    </a:lnTo>
                    <a:lnTo>
                      <a:pt x="171" y="88"/>
                    </a:lnTo>
                    <a:lnTo>
                      <a:pt x="127" y="63"/>
                    </a:lnTo>
                    <a:lnTo>
                      <a:pt x="86" y="35"/>
                    </a:lnTo>
                    <a:lnTo>
                      <a:pt x="77" y="19"/>
                    </a:lnTo>
                    <a:lnTo>
                      <a:pt x="73" y="0"/>
                    </a:lnTo>
                    <a:lnTo>
                      <a:pt x="36" y="23"/>
                    </a:lnTo>
                    <a:lnTo>
                      <a:pt x="36" y="46"/>
                    </a:lnTo>
                    <a:lnTo>
                      <a:pt x="73" y="58"/>
                    </a:lnTo>
                    <a:lnTo>
                      <a:pt x="12" y="113"/>
                    </a:lnTo>
                    <a:lnTo>
                      <a:pt x="0" y="136"/>
                    </a:lnTo>
                    <a:lnTo>
                      <a:pt x="25" y="136"/>
                    </a:lnTo>
                    <a:lnTo>
                      <a:pt x="98" y="81"/>
                    </a:lnTo>
                    <a:lnTo>
                      <a:pt x="134" y="113"/>
                    </a:lnTo>
                    <a:lnTo>
                      <a:pt x="12" y="182"/>
                    </a:lnTo>
                    <a:lnTo>
                      <a:pt x="12" y="215"/>
                    </a:lnTo>
                    <a:lnTo>
                      <a:pt x="48" y="194"/>
                    </a:lnTo>
                    <a:lnTo>
                      <a:pt x="84" y="173"/>
                    </a:lnTo>
                    <a:lnTo>
                      <a:pt x="123" y="159"/>
                    </a:lnTo>
                    <a:lnTo>
                      <a:pt x="102" y="182"/>
                    </a:lnTo>
                    <a:lnTo>
                      <a:pt x="86" y="207"/>
                    </a:lnTo>
                    <a:lnTo>
                      <a:pt x="77" y="23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F48B1CE-FFE3-4BFF-A384-EE3D82172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667" y="1655302"/>
                <a:ext cx="118" cy="355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 eaLnBrk="1" hangingPunct="1">
                  <a:defRPr/>
                </a:pPr>
                <a:endParaRPr lang="en-US" alt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1390">
                <a:extLst>
                  <a:ext uri="{FF2B5EF4-FFF2-40B4-BE49-F238E27FC236}">
                    <a16:creationId xmlns:a16="http://schemas.microsoft.com/office/drawing/2014/main" id="{9D93783D-C4FC-4605-8AE3-172B3572B84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11631" y="1887509"/>
                <a:ext cx="60963" cy="199138"/>
              </a:xfrm>
              <a:custGeom>
                <a:avLst/>
                <a:gdLst>
                  <a:gd name="T0" fmla="*/ 2147483646 w 52"/>
                  <a:gd name="T1" fmla="*/ 0 h 156"/>
                  <a:gd name="T2" fmla="*/ 2147483646 w 52"/>
                  <a:gd name="T3" fmla="*/ 2147483646 h 156"/>
                  <a:gd name="T4" fmla="*/ 2147483646 w 52"/>
                  <a:gd name="T5" fmla="*/ 2147483646 h 156"/>
                  <a:gd name="T6" fmla="*/ 0 w 52"/>
                  <a:gd name="T7" fmla="*/ 2147483646 h 156"/>
                  <a:gd name="T8" fmla="*/ 2147483646 w 52"/>
                  <a:gd name="T9" fmla="*/ 2147483646 h 156"/>
                  <a:gd name="T10" fmla="*/ 2147483646 w 52"/>
                  <a:gd name="T11" fmla="*/ 2147483646 h 156"/>
                  <a:gd name="T12" fmla="*/ 2147483646 w 52"/>
                  <a:gd name="T13" fmla="*/ 2147483646 h 156"/>
                  <a:gd name="T14" fmla="*/ 2147483646 w 52"/>
                  <a:gd name="T15" fmla="*/ 2147483646 h 156"/>
                  <a:gd name="T16" fmla="*/ 2147483646 w 52"/>
                  <a:gd name="T17" fmla="*/ 2147483646 h 156"/>
                  <a:gd name="T18" fmla="*/ 2147483646 w 52"/>
                  <a:gd name="T19" fmla="*/ 2147483646 h 156"/>
                  <a:gd name="T20" fmla="*/ 0 w 52"/>
                  <a:gd name="T21" fmla="*/ 2147483646 h 156"/>
                  <a:gd name="T22" fmla="*/ 2147483646 w 52"/>
                  <a:gd name="T23" fmla="*/ 2147483646 h 156"/>
                  <a:gd name="T24" fmla="*/ 2147483646 w 52"/>
                  <a:gd name="T25" fmla="*/ 2147483646 h 156"/>
                  <a:gd name="T26" fmla="*/ 2147483646 w 52"/>
                  <a:gd name="T27" fmla="*/ 2147483646 h 156"/>
                  <a:gd name="T28" fmla="*/ 2147483646 w 52"/>
                  <a:gd name="T29" fmla="*/ 0 h 156"/>
                  <a:gd name="T30" fmla="*/ 17694720 60000 65536"/>
                  <a:gd name="T31" fmla="*/ 0 60000 65536"/>
                  <a:gd name="T32" fmla="*/ 5898240 60000 65536"/>
                  <a:gd name="T33" fmla="*/ 1179648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156"/>
                  <a:gd name="T47" fmla="*/ 52 w 52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156">
                    <a:moveTo>
                      <a:pt x="52" y="156"/>
                    </a:moveTo>
                    <a:lnTo>
                      <a:pt x="50" y="127"/>
                    </a:lnTo>
                    <a:lnTo>
                      <a:pt x="44" y="100"/>
                    </a:lnTo>
                    <a:lnTo>
                      <a:pt x="36" y="77"/>
                    </a:lnTo>
                    <a:lnTo>
                      <a:pt x="25" y="60"/>
                    </a:lnTo>
                    <a:lnTo>
                      <a:pt x="13" y="48"/>
                    </a:lnTo>
                    <a:lnTo>
                      <a:pt x="0" y="44"/>
                    </a:lnTo>
                    <a:lnTo>
                      <a:pt x="19" y="41"/>
                    </a:lnTo>
                    <a:lnTo>
                      <a:pt x="34" y="31"/>
                    </a:lnTo>
                    <a:lnTo>
                      <a:pt x="44" y="18"/>
                    </a:lnTo>
                    <a:lnTo>
                      <a:pt x="48" y="0"/>
                    </a:lnTo>
                  </a:path>
                </a:pathLst>
              </a:custGeom>
              <a:noFill/>
              <a:ln w="39684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1391">
                <a:extLst>
                  <a:ext uri="{FF2B5EF4-FFF2-40B4-BE49-F238E27FC236}">
                    <a16:creationId xmlns:a16="http://schemas.microsoft.com/office/drawing/2014/main" id="{99DB0843-C8DB-4AC1-A602-33AB459658B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44815" y="1960669"/>
                <a:ext cx="91440" cy="100849"/>
              </a:xfrm>
              <a:custGeom>
                <a:avLst/>
                <a:gdLst>
                  <a:gd name="T0" fmla="*/ 2147483646 w 78"/>
                  <a:gd name="T1" fmla="*/ 0 h 79"/>
                  <a:gd name="T2" fmla="*/ 2147483646 w 78"/>
                  <a:gd name="T3" fmla="*/ 2147483646 h 79"/>
                  <a:gd name="T4" fmla="*/ 2147483646 w 78"/>
                  <a:gd name="T5" fmla="*/ 2147483646 h 79"/>
                  <a:gd name="T6" fmla="*/ 0 w 78"/>
                  <a:gd name="T7" fmla="*/ 2147483646 h 79"/>
                  <a:gd name="T8" fmla="*/ 0 w 78"/>
                  <a:gd name="T9" fmla="*/ 2147483646 h 79"/>
                  <a:gd name="T10" fmla="*/ 2147483646 w 78"/>
                  <a:gd name="T11" fmla="*/ 0 h 79"/>
                  <a:gd name="T12" fmla="*/ 2147483646 w 78"/>
                  <a:gd name="T13" fmla="*/ 2147483646 h 79"/>
                  <a:gd name="T14" fmla="*/ 0 w 78"/>
                  <a:gd name="T15" fmla="*/ 2147483646 h 79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79"/>
                  <a:gd name="T26" fmla="*/ 78 w 7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79">
                    <a:moveTo>
                      <a:pt x="0" y="79"/>
                    </a:moveTo>
                    <a:lnTo>
                      <a:pt x="40" y="0"/>
                    </a:lnTo>
                    <a:lnTo>
                      <a:pt x="78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5B4C99D-D35E-43F7-99DE-A3674B9BB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0690" y="825837"/>
              <a:ext cx="524732" cy="779232"/>
              <a:chOff x="631" y="1294818"/>
              <a:chExt cx="741154" cy="761996"/>
            </a:xfrm>
          </p:grpSpPr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A6F9CF5D-6406-4981-83EB-4A794CA3DC5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86233" y="1209216"/>
                <a:ext cx="504090" cy="675293"/>
              </a:xfrm>
              <a:custGeom>
                <a:avLst/>
                <a:gdLst>
                  <a:gd name="T0" fmla="*/ 2147483646 w 430"/>
                  <a:gd name="T1" fmla="*/ 0 h 529"/>
                  <a:gd name="T2" fmla="*/ 2147483646 w 430"/>
                  <a:gd name="T3" fmla="*/ 2147483646 h 529"/>
                  <a:gd name="T4" fmla="*/ 2147483646 w 430"/>
                  <a:gd name="T5" fmla="*/ 2147483646 h 529"/>
                  <a:gd name="T6" fmla="*/ 0 w 430"/>
                  <a:gd name="T7" fmla="*/ 2147483646 h 529"/>
                  <a:gd name="T8" fmla="*/ 2147483646 w 430"/>
                  <a:gd name="T9" fmla="*/ 2147483646 h 529"/>
                  <a:gd name="T10" fmla="*/ 2147483646 w 430"/>
                  <a:gd name="T11" fmla="*/ 2147483646 h 529"/>
                  <a:gd name="T12" fmla="*/ 2147483646 w 430"/>
                  <a:gd name="T13" fmla="*/ 2147483646 h 529"/>
                  <a:gd name="T14" fmla="*/ 2147483646 w 430"/>
                  <a:gd name="T15" fmla="*/ 2147483646 h 529"/>
                  <a:gd name="T16" fmla="*/ 2147483646 w 430"/>
                  <a:gd name="T17" fmla="*/ 2147483646 h 529"/>
                  <a:gd name="T18" fmla="*/ 2147483646 w 430"/>
                  <a:gd name="T19" fmla="*/ 2147483646 h 529"/>
                  <a:gd name="T20" fmla="*/ 2147483646 w 430"/>
                  <a:gd name="T21" fmla="*/ 2147483646 h 529"/>
                  <a:gd name="T22" fmla="*/ 2147483646 w 430"/>
                  <a:gd name="T23" fmla="*/ 2147483646 h 529"/>
                  <a:gd name="T24" fmla="*/ 2147483646 w 430"/>
                  <a:gd name="T25" fmla="*/ 2147483646 h 529"/>
                  <a:gd name="T26" fmla="*/ 2147483646 w 430"/>
                  <a:gd name="T27" fmla="*/ 2147483646 h 529"/>
                  <a:gd name="T28" fmla="*/ 2147483646 w 430"/>
                  <a:gd name="T29" fmla="*/ 2147483646 h 529"/>
                  <a:gd name="T30" fmla="*/ 2147483646 w 430"/>
                  <a:gd name="T31" fmla="*/ 2147483646 h 529"/>
                  <a:gd name="T32" fmla="*/ 2147483646 w 430"/>
                  <a:gd name="T33" fmla="*/ 2147483646 h 529"/>
                  <a:gd name="T34" fmla="*/ 2147483646 w 430"/>
                  <a:gd name="T35" fmla="*/ 2147483646 h 529"/>
                  <a:gd name="T36" fmla="*/ 2147483646 w 430"/>
                  <a:gd name="T37" fmla="*/ 2147483646 h 529"/>
                  <a:gd name="T38" fmla="*/ 2147483646 w 430"/>
                  <a:gd name="T39" fmla="*/ 2147483646 h 529"/>
                  <a:gd name="T40" fmla="*/ 2147483646 w 430"/>
                  <a:gd name="T41" fmla="*/ 2147483646 h 529"/>
                  <a:gd name="T42" fmla="*/ 2147483646 w 430"/>
                  <a:gd name="T43" fmla="*/ 0 h 529"/>
                  <a:gd name="T44" fmla="*/ 2147483646 w 430"/>
                  <a:gd name="T45" fmla="*/ 2147483646 h 529"/>
                  <a:gd name="T46" fmla="*/ 2147483646 w 430"/>
                  <a:gd name="T47" fmla="*/ 2147483646 h 529"/>
                  <a:gd name="T48" fmla="*/ 2147483646 w 430"/>
                  <a:gd name="T49" fmla="*/ 2147483646 h 529"/>
                  <a:gd name="T50" fmla="*/ 2147483646 w 430"/>
                  <a:gd name="T51" fmla="*/ 2147483646 h 529"/>
                  <a:gd name="T52" fmla="*/ 2147483646 w 430"/>
                  <a:gd name="T53" fmla="*/ 2147483646 h 529"/>
                  <a:gd name="T54" fmla="*/ 2147483646 w 430"/>
                  <a:gd name="T55" fmla="*/ 2147483646 h 529"/>
                  <a:gd name="T56" fmla="*/ 2147483646 w 430"/>
                  <a:gd name="T57" fmla="*/ 2147483646 h 529"/>
                  <a:gd name="T58" fmla="*/ 2147483646 w 430"/>
                  <a:gd name="T59" fmla="*/ 2147483646 h 529"/>
                  <a:gd name="T60" fmla="*/ 0 w 430"/>
                  <a:gd name="T61" fmla="*/ 2147483646 h 529"/>
                  <a:gd name="T62" fmla="*/ 2147483646 w 430"/>
                  <a:gd name="T63" fmla="*/ 2147483646 h 529"/>
                  <a:gd name="T64" fmla="*/ 2147483646 w 430"/>
                  <a:gd name="T65" fmla="*/ 2147483646 h 529"/>
                  <a:gd name="T66" fmla="*/ 2147483646 w 430"/>
                  <a:gd name="T67" fmla="*/ 2147483646 h 529"/>
                  <a:gd name="T68" fmla="*/ 2147483646 w 430"/>
                  <a:gd name="T69" fmla="*/ 2147483646 h 529"/>
                  <a:gd name="T70" fmla="*/ 2147483646 w 430"/>
                  <a:gd name="T71" fmla="*/ 2147483646 h 529"/>
                  <a:gd name="T72" fmla="*/ 2147483646 w 430"/>
                  <a:gd name="T73" fmla="*/ 2147483646 h 529"/>
                  <a:gd name="T74" fmla="*/ 2147483646 w 430"/>
                  <a:gd name="T75" fmla="*/ 2147483646 h 529"/>
                  <a:gd name="T76" fmla="*/ 2147483646 w 430"/>
                  <a:gd name="T77" fmla="*/ 2147483646 h 529"/>
                  <a:gd name="T78" fmla="*/ 2147483646 w 430"/>
                  <a:gd name="T79" fmla="*/ 2147483646 h 529"/>
                  <a:gd name="T80" fmla="*/ 2147483646 w 430"/>
                  <a:gd name="T81" fmla="*/ 2147483646 h 529"/>
                  <a:gd name="T82" fmla="*/ 2147483646 w 430"/>
                  <a:gd name="T83" fmla="*/ 2147483646 h 529"/>
                  <a:gd name="T84" fmla="*/ 2147483646 w 430"/>
                  <a:gd name="T85" fmla="*/ 2147483646 h 529"/>
                  <a:gd name="T86" fmla="*/ 2147483646 w 430"/>
                  <a:gd name="T87" fmla="*/ 2147483646 h 529"/>
                  <a:gd name="T88" fmla="*/ 2147483646 w 430"/>
                  <a:gd name="T89" fmla="*/ 2147483646 h 529"/>
                  <a:gd name="T90" fmla="*/ 2147483646 w 430"/>
                  <a:gd name="T91" fmla="*/ 2147483646 h 529"/>
                  <a:gd name="T92" fmla="*/ 2147483646 w 430"/>
                  <a:gd name="T93" fmla="*/ 2147483646 h 529"/>
                  <a:gd name="T94" fmla="*/ 2147483646 w 430"/>
                  <a:gd name="T95" fmla="*/ 2147483646 h 529"/>
                  <a:gd name="T96" fmla="*/ 2147483646 w 430"/>
                  <a:gd name="T97" fmla="*/ 2147483646 h 529"/>
                  <a:gd name="T98" fmla="*/ 2147483646 w 430"/>
                  <a:gd name="T99" fmla="*/ 2147483646 h 529"/>
                  <a:gd name="T100" fmla="*/ 2147483646 w 430"/>
                  <a:gd name="T101" fmla="*/ 2147483646 h 529"/>
                  <a:gd name="T102" fmla="*/ 2147483646 w 430"/>
                  <a:gd name="T103" fmla="*/ 2147483646 h 529"/>
                  <a:gd name="T104" fmla="*/ 2147483646 w 430"/>
                  <a:gd name="T105" fmla="*/ 2147483646 h 529"/>
                  <a:gd name="T106" fmla="*/ 2147483646 w 430"/>
                  <a:gd name="T107" fmla="*/ 2147483646 h 529"/>
                  <a:gd name="T108" fmla="*/ 2147483646 w 430"/>
                  <a:gd name="T109" fmla="*/ 2147483646 h 529"/>
                  <a:gd name="T110" fmla="*/ 2147483646 w 430"/>
                  <a:gd name="T111" fmla="*/ 2147483646 h 529"/>
                  <a:gd name="T112" fmla="*/ 2147483646 w 430"/>
                  <a:gd name="T113" fmla="*/ 2147483646 h 529"/>
                  <a:gd name="T114" fmla="*/ 2147483646 w 430"/>
                  <a:gd name="T115" fmla="*/ 2147483646 h 529"/>
                  <a:gd name="T116" fmla="*/ 2147483646 w 430"/>
                  <a:gd name="T117" fmla="*/ 2147483646 h 529"/>
                  <a:gd name="T118" fmla="*/ 2147483646 w 430"/>
                  <a:gd name="T119" fmla="*/ 2147483646 h 529"/>
                  <a:gd name="T120" fmla="*/ 2147483646 w 430"/>
                  <a:gd name="T121" fmla="*/ 2147483646 h 529"/>
                  <a:gd name="T122" fmla="*/ 2147483646 w 430"/>
                  <a:gd name="T123" fmla="*/ 2147483646 h 529"/>
                  <a:gd name="T124" fmla="*/ 2147483646 w 430"/>
                  <a:gd name="T125" fmla="*/ 2147483646 h 529"/>
                  <a:gd name="T126" fmla="*/ 17694720 60000 65536"/>
                  <a:gd name="T127" fmla="*/ 0 60000 65536"/>
                  <a:gd name="T128" fmla="*/ 5898240 60000 65536"/>
                  <a:gd name="T129" fmla="*/ 1179648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0"/>
                  <a:gd name="T190" fmla="*/ 0 h 529"/>
                  <a:gd name="T191" fmla="*/ 430 w 430"/>
                  <a:gd name="T192" fmla="*/ 529 h 5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0" h="529">
                    <a:moveTo>
                      <a:pt x="387" y="290"/>
                    </a:moveTo>
                    <a:lnTo>
                      <a:pt x="368" y="317"/>
                    </a:lnTo>
                    <a:lnTo>
                      <a:pt x="364" y="313"/>
                    </a:lnTo>
                    <a:lnTo>
                      <a:pt x="376" y="284"/>
                    </a:lnTo>
                    <a:lnTo>
                      <a:pt x="315" y="261"/>
                    </a:lnTo>
                    <a:lnTo>
                      <a:pt x="324" y="248"/>
                    </a:lnTo>
                    <a:lnTo>
                      <a:pt x="303" y="238"/>
                    </a:lnTo>
                    <a:lnTo>
                      <a:pt x="265" y="215"/>
                    </a:lnTo>
                    <a:lnTo>
                      <a:pt x="242" y="192"/>
                    </a:lnTo>
                    <a:lnTo>
                      <a:pt x="290" y="192"/>
                    </a:lnTo>
                    <a:lnTo>
                      <a:pt x="326" y="226"/>
                    </a:lnTo>
                    <a:lnTo>
                      <a:pt x="336" y="230"/>
                    </a:lnTo>
                    <a:lnTo>
                      <a:pt x="351" y="203"/>
                    </a:lnTo>
                    <a:lnTo>
                      <a:pt x="376" y="192"/>
                    </a:lnTo>
                    <a:lnTo>
                      <a:pt x="386" y="180"/>
                    </a:lnTo>
                    <a:lnTo>
                      <a:pt x="389" y="167"/>
                    </a:lnTo>
                    <a:lnTo>
                      <a:pt x="386" y="154"/>
                    </a:lnTo>
                    <a:lnTo>
                      <a:pt x="378" y="142"/>
                    </a:lnTo>
                    <a:lnTo>
                      <a:pt x="364" y="136"/>
                    </a:lnTo>
                    <a:lnTo>
                      <a:pt x="376" y="127"/>
                    </a:lnTo>
                    <a:lnTo>
                      <a:pt x="384" y="115"/>
                    </a:lnTo>
                    <a:lnTo>
                      <a:pt x="387" y="102"/>
                    </a:lnTo>
                    <a:lnTo>
                      <a:pt x="384" y="88"/>
                    </a:lnTo>
                    <a:lnTo>
                      <a:pt x="376" y="75"/>
                    </a:lnTo>
                    <a:lnTo>
                      <a:pt x="364" y="67"/>
                    </a:lnTo>
                    <a:lnTo>
                      <a:pt x="357" y="52"/>
                    </a:lnTo>
                    <a:lnTo>
                      <a:pt x="345" y="41"/>
                    </a:lnTo>
                    <a:lnTo>
                      <a:pt x="330" y="35"/>
                    </a:lnTo>
                    <a:lnTo>
                      <a:pt x="313" y="35"/>
                    </a:lnTo>
                    <a:lnTo>
                      <a:pt x="295" y="41"/>
                    </a:lnTo>
                    <a:lnTo>
                      <a:pt x="284" y="52"/>
                    </a:lnTo>
                    <a:lnTo>
                      <a:pt x="278" y="67"/>
                    </a:lnTo>
                    <a:lnTo>
                      <a:pt x="270" y="48"/>
                    </a:lnTo>
                    <a:lnTo>
                      <a:pt x="261" y="29"/>
                    </a:lnTo>
                    <a:lnTo>
                      <a:pt x="246" y="14"/>
                    </a:lnTo>
                    <a:lnTo>
                      <a:pt x="228" y="0"/>
                    </a:lnTo>
                    <a:lnTo>
                      <a:pt x="209" y="2"/>
                    </a:lnTo>
                    <a:lnTo>
                      <a:pt x="192" y="10"/>
                    </a:lnTo>
                    <a:lnTo>
                      <a:pt x="180" y="21"/>
                    </a:lnTo>
                    <a:lnTo>
                      <a:pt x="130" y="44"/>
                    </a:lnTo>
                    <a:lnTo>
                      <a:pt x="127" y="29"/>
                    </a:lnTo>
                    <a:lnTo>
                      <a:pt x="119" y="16"/>
                    </a:lnTo>
                    <a:lnTo>
                      <a:pt x="104" y="6"/>
                    </a:lnTo>
                    <a:lnTo>
                      <a:pt x="88" y="2"/>
                    </a:lnTo>
                    <a:lnTo>
                      <a:pt x="71" y="4"/>
                    </a:lnTo>
                    <a:lnTo>
                      <a:pt x="56" y="10"/>
                    </a:lnTo>
                    <a:lnTo>
                      <a:pt x="44" y="21"/>
                    </a:lnTo>
                    <a:lnTo>
                      <a:pt x="38" y="37"/>
                    </a:lnTo>
                    <a:lnTo>
                      <a:pt x="38" y="52"/>
                    </a:lnTo>
                    <a:lnTo>
                      <a:pt x="44" y="67"/>
                    </a:lnTo>
                    <a:lnTo>
                      <a:pt x="27" y="73"/>
                    </a:lnTo>
                    <a:lnTo>
                      <a:pt x="13" y="83"/>
                    </a:lnTo>
                    <a:lnTo>
                      <a:pt x="4" y="96"/>
                    </a:lnTo>
                    <a:lnTo>
                      <a:pt x="0" y="113"/>
                    </a:lnTo>
                    <a:lnTo>
                      <a:pt x="4" y="129"/>
                    </a:lnTo>
                    <a:lnTo>
                      <a:pt x="13" y="144"/>
                    </a:lnTo>
                    <a:lnTo>
                      <a:pt x="27" y="154"/>
                    </a:lnTo>
                    <a:lnTo>
                      <a:pt x="44" y="157"/>
                    </a:lnTo>
                    <a:lnTo>
                      <a:pt x="48" y="169"/>
                    </a:lnTo>
                    <a:lnTo>
                      <a:pt x="46" y="180"/>
                    </a:lnTo>
                    <a:lnTo>
                      <a:pt x="40" y="190"/>
                    </a:lnTo>
                    <a:lnTo>
                      <a:pt x="33" y="198"/>
                    </a:lnTo>
                    <a:lnTo>
                      <a:pt x="17" y="217"/>
                    </a:lnTo>
                    <a:lnTo>
                      <a:pt x="10" y="238"/>
                    </a:lnTo>
                    <a:lnTo>
                      <a:pt x="10" y="259"/>
                    </a:lnTo>
                    <a:lnTo>
                      <a:pt x="15" y="282"/>
                    </a:lnTo>
                    <a:lnTo>
                      <a:pt x="27" y="301"/>
                    </a:lnTo>
                    <a:lnTo>
                      <a:pt x="44" y="317"/>
                    </a:lnTo>
                    <a:lnTo>
                      <a:pt x="27" y="330"/>
                    </a:lnTo>
                    <a:lnTo>
                      <a:pt x="15" y="347"/>
                    </a:lnTo>
                    <a:lnTo>
                      <a:pt x="12" y="366"/>
                    </a:lnTo>
                    <a:lnTo>
                      <a:pt x="13" y="387"/>
                    </a:lnTo>
                    <a:lnTo>
                      <a:pt x="23" y="405"/>
                    </a:lnTo>
                    <a:lnTo>
                      <a:pt x="36" y="420"/>
                    </a:lnTo>
                    <a:lnTo>
                      <a:pt x="56" y="430"/>
                    </a:lnTo>
                    <a:lnTo>
                      <a:pt x="94" y="453"/>
                    </a:lnTo>
                    <a:lnTo>
                      <a:pt x="102" y="464"/>
                    </a:lnTo>
                    <a:lnTo>
                      <a:pt x="115" y="472"/>
                    </a:lnTo>
                    <a:lnTo>
                      <a:pt x="130" y="474"/>
                    </a:lnTo>
                    <a:lnTo>
                      <a:pt x="146" y="472"/>
                    </a:lnTo>
                    <a:lnTo>
                      <a:pt x="157" y="464"/>
                    </a:lnTo>
                    <a:lnTo>
                      <a:pt x="167" y="453"/>
                    </a:lnTo>
                    <a:lnTo>
                      <a:pt x="163" y="470"/>
                    </a:lnTo>
                    <a:lnTo>
                      <a:pt x="167" y="487"/>
                    </a:lnTo>
                    <a:lnTo>
                      <a:pt x="175" y="502"/>
                    </a:lnTo>
                    <a:lnTo>
                      <a:pt x="188" y="514"/>
                    </a:lnTo>
                    <a:lnTo>
                      <a:pt x="203" y="522"/>
                    </a:lnTo>
                    <a:lnTo>
                      <a:pt x="222" y="524"/>
                    </a:lnTo>
                    <a:lnTo>
                      <a:pt x="242" y="522"/>
                    </a:lnTo>
                    <a:lnTo>
                      <a:pt x="253" y="527"/>
                    </a:lnTo>
                    <a:lnTo>
                      <a:pt x="269" y="529"/>
                    </a:lnTo>
                    <a:lnTo>
                      <a:pt x="280" y="524"/>
                    </a:lnTo>
                    <a:lnTo>
                      <a:pt x="290" y="512"/>
                    </a:lnTo>
                    <a:lnTo>
                      <a:pt x="290" y="499"/>
                    </a:lnTo>
                    <a:lnTo>
                      <a:pt x="309" y="497"/>
                    </a:lnTo>
                    <a:lnTo>
                      <a:pt x="326" y="489"/>
                    </a:lnTo>
                    <a:lnTo>
                      <a:pt x="339" y="476"/>
                    </a:lnTo>
                    <a:lnTo>
                      <a:pt x="353" y="472"/>
                    </a:lnTo>
                    <a:lnTo>
                      <a:pt x="364" y="462"/>
                    </a:lnTo>
                    <a:lnTo>
                      <a:pt x="374" y="451"/>
                    </a:lnTo>
                    <a:lnTo>
                      <a:pt x="378" y="439"/>
                    </a:lnTo>
                    <a:lnTo>
                      <a:pt x="376" y="424"/>
                    </a:lnTo>
                    <a:lnTo>
                      <a:pt x="420" y="374"/>
                    </a:lnTo>
                    <a:lnTo>
                      <a:pt x="428" y="355"/>
                    </a:lnTo>
                    <a:lnTo>
                      <a:pt x="430" y="336"/>
                    </a:lnTo>
                    <a:lnTo>
                      <a:pt x="426" y="317"/>
                    </a:lnTo>
                    <a:lnTo>
                      <a:pt x="412" y="299"/>
                    </a:lnTo>
                    <a:lnTo>
                      <a:pt x="387" y="290"/>
                    </a:lnTo>
                    <a:close/>
                    <a:moveTo>
                      <a:pt x="284" y="288"/>
                    </a:moveTo>
                    <a:lnTo>
                      <a:pt x="351" y="272"/>
                    </a:lnTo>
                    <a:lnTo>
                      <a:pt x="326" y="311"/>
                    </a:lnTo>
                    <a:lnTo>
                      <a:pt x="309" y="334"/>
                    </a:lnTo>
                    <a:lnTo>
                      <a:pt x="278" y="328"/>
                    </a:lnTo>
                    <a:lnTo>
                      <a:pt x="284" y="288"/>
                    </a:lnTo>
                    <a:close/>
                    <a:moveTo>
                      <a:pt x="347" y="374"/>
                    </a:moveTo>
                    <a:lnTo>
                      <a:pt x="339" y="363"/>
                    </a:lnTo>
                    <a:lnTo>
                      <a:pt x="351" y="328"/>
                    </a:lnTo>
                    <a:lnTo>
                      <a:pt x="364" y="328"/>
                    </a:lnTo>
                    <a:lnTo>
                      <a:pt x="347" y="37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5D67C6DD-9670-4C8F-95B2-A53E5E180C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147562" y="1642999"/>
                <a:ext cx="447818" cy="301267"/>
              </a:xfrm>
              <a:custGeom>
                <a:avLst/>
                <a:gdLst>
                  <a:gd name="T0" fmla="*/ 2147483646 w 382"/>
                  <a:gd name="T1" fmla="*/ 0 h 236"/>
                  <a:gd name="T2" fmla="*/ 2147483646 w 382"/>
                  <a:gd name="T3" fmla="*/ 2147483646 h 236"/>
                  <a:gd name="T4" fmla="*/ 2147483646 w 382"/>
                  <a:gd name="T5" fmla="*/ 2147483646 h 236"/>
                  <a:gd name="T6" fmla="*/ 0 w 382"/>
                  <a:gd name="T7" fmla="*/ 2147483646 h 236"/>
                  <a:gd name="T8" fmla="*/ 2147483646 w 382"/>
                  <a:gd name="T9" fmla="*/ 2147483646 h 236"/>
                  <a:gd name="T10" fmla="*/ 2147483646 w 382"/>
                  <a:gd name="T11" fmla="*/ 2147483646 h 236"/>
                  <a:gd name="T12" fmla="*/ 2147483646 w 382"/>
                  <a:gd name="T13" fmla="*/ 2147483646 h 236"/>
                  <a:gd name="T14" fmla="*/ 2147483646 w 382"/>
                  <a:gd name="T15" fmla="*/ 2147483646 h 236"/>
                  <a:gd name="T16" fmla="*/ 2147483646 w 382"/>
                  <a:gd name="T17" fmla="*/ 2147483646 h 236"/>
                  <a:gd name="T18" fmla="*/ 2147483646 w 382"/>
                  <a:gd name="T19" fmla="*/ 2147483646 h 236"/>
                  <a:gd name="T20" fmla="*/ 2147483646 w 382"/>
                  <a:gd name="T21" fmla="*/ 2147483646 h 236"/>
                  <a:gd name="T22" fmla="*/ 2147483646 w 382"/>
                  <a:gd name="T23" fmla="*/ 2147483646 h 236"/>
                  <a:gd name="T24" fmla="*/ 2147483646 w 382"/>
                  <a:gd name="T25" fmla="*/ 2147483646 h 236"/>
                  <a:gd name="T26" fmla="*/ 2147483646 w 382"/>
                  <a:gd name="T27" fmla="*/ 2147483646 h 236"/>
                  <a:gd name="T28" fmla="*/ 2147483646 w 382"/>
                  <a:gd name="T29" fmla="*/ 2147483646 h 236"/>
                  <a:gd name="T30" fmla="*/ 2147483646 w 382"/>
                  <a:gd name="T31" fmla="*/ 2147483646 h 236"/>
                  <a:gd name="T32" fmla="*/ 2147483646 w 382"/>
                  <a:gd name="T33" fmla="*/ 2147483646 h 236"/>
                  <a:gd name="T34" fmla="*/ 2147483646 w 382"/>
                  <a:gd name="T35" fmla="*/ 2147483646 h 236"/>
                  <a:gd name="T36" fmla="*/ 2147483646 w 382"/>
                  <a:gd name="T37" fmla="*/ 2147483646 h 236"/>
                  <a:gd name="T38" fmla="*/ 2147483646 w 382"/>
                  <a:gd name="T39" fmla="*/ 0 h 236"/>
                  <a:gd name="T40" fmla="*/ 2147483646 w 382"/>
                  <a:gd name="T41" fmla="*/ 2147483646 h 236"/>
                  <a:gd name="T42" fmla="*/ 2147483646 w 382"/>
                  <a:gd name="T43" fmla="*/ 2147483646 h 236"/>
                  <a:gd name="T44" fmla="*/ 2147483646 w 382"/>
                  <a:gd name="T45" fmla="*/ 2147483646 h 236"/>
                  <a:gd name="T46" fmla="*/ 2147483646 w 382"/>
                  <a:gd name="T47" fmla="*/ 2147483646 h 236"/>
                  <a:gd name="T48" fmla="*/ 0 w 382"/>
                  <a:gd name="T49" fmla="*/ 2147483646 h 236"/>
                  <a:gd name="T50" fmla="*/ 2147483646 w 382"/>
                  <a:gd name="T51" fmla="*/ 2147483646 h 236"/>
                  <a:gd name="T52" fmla="*/ 2147483646 w 382"/>
                  <a:gd name="T53" fmla="*/ 2147483646 h 236"/>
                  <a:gd name="T54" fmla="*/ 2147483646 w 382"/>
                  <a:gd name="T55" fmla="*/ 2147483646 h 236"/>
                  <a:gd name="T56" fmla="*/ 2147483646 w 382"/>
                  <a:gd name="T57" fmla="*/ 2147483646 h 236"/>
                  <a:gd name="T58" fmla="*/ 2147483646 w 382"/>
                  <a:gd name="T59" fmla="*/ 2147483646 h 236"/>
                  <a:gd name="T60" fmla="*/ 2147483646 w 382"/>
                  <a:gd name="T61" fmla="*/ 2147483646 h 236"/>
                  <a:gd name="T62" fmla="*/ 2147483646 w 382"/>
                  <a:gd name="T63" fmla="*/ 2147483646 h 236"/>
                  <a:gd name="T64" fmla="*/ 2147483646 w 382"/>
                  <a:gd name="T65" fmla="*/ 2147483646 h 236"/>
                  <a:gd name="T66" fmla="*/ 2147483646 w 382"/>
                  <a:gd name="T67" fmla="*/ 2147483646 h 236"/>
                  <a:gd name="T68" fmla="*/ 2147483646 w 382"/>
                  <a:gd name="T69" fmla="*/ 2147483646 h 236"/>
                  <a:gd name="T70" fmla="*/ 2147483646 w 382"/>
                  <a:gd name="T71" fmla="*/ 2147483646 h 236"/>
                  <a:gd name="T72" fmla="*/ 17694720 60000 65536"/>
                  <a:gd name="T73" fmla="*/ 0 60000 65536"/>
                  <a:gd name="T74" fmla="*/ 5898240 60000 65536"/>
                  <a:gd name="T75" fmla="*/ 1179648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2"/>
                  <a:gd name="T109" fmla="*/ 0 h 236"/>
                  <a:gd name="T110" fmla="*/ 382 w 382"/>
                  <a:gd name="T111" fmla="*/ 236 h 2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2" h="236">
                    <a:moveTo>
                      <a:pt x="77" y="236"/>
                    </a:moveTo>
                    <a:lnTo>
                      <a:pt x="178" y="140"/>
                    </a:lnTo>
                    <a:lnTo>
                      <a:pt x="173" y="153"/>
                    </a:lnTo>
                    <a:lnTo>
                      <a:pt x="152" y="194"/>
                    </a:lnTo>
                    <a:lnTo>
                      <a:pt x="142" y="232"/>
                    </a:lnTo>
                    <a:lnTo>
                      <a:pt x="159" y="232"/>
                    </a:lnTo>
                    <a:lnTo>
                      <a:pt x="173" y="199"/>
                    </a:lnTo>
                    <a:lnTo>
                      <a:pt x="209" y="150"/>
                    </a:lnTo>
                    <a:lnTo>
                      <a:pt x="382" y="150"/>
                    </a:lnTo>
                    <a:lnTo>
                      <a:pt x="382" y="107"/>
                    </a:lnTo>
                    <a:lnTo>
                      <a:pt x="219" y="107"/>
                    </a:lnTo>
                    <a:lnTo>
                      <a:pt x="171" y="88"/>
                    </a:lnTo>
                    <a:lnTo>
                      <a:pt x="127" y="63"/>
                    </a:lnTo>
                    <a:lnTo>
                      <a:pt x="86" y="35"/>
                    </a:lnTo>
                    <a:lnTo>
                      <a:pt x="77" y="19"/>
                    </a:lnTo>
                    <a:lnTo>
                      <a:pt x="73" y="0"/>
                    </a:lnTo>
                    <a:lnTo>
                      <a:pt x="36" y="23"/>
                    </a:lnTo>
                    <a:lnTo>
                      <a:pt x="36" y="46"/>
                    </a:lnTo>
                    <a:lnTo>
                      <a:pt x="73" y="58"/>
                    </a:lnTo>
                    <a:lnTo>
                      <a:pt x="12" y="113"/>
                    </a:lnTo>
                    <a:lnTo>
                      <a:pt x="0" y="136"/>
                    </a:lnTo>
                    <a:lnTo>
                      <a:pt x="25" y="136"/>
                    </a:lnTo>
                    <a:lnTo>
                      <a:pt x="98" y="81"/>
                    </a:lnTo>
                    <a:lnTo>
                      <a:pt x="134" y="113"/>
                    </a:lnTo>
                    <a:lnTo>
                      <a:pt x="12" y="182"/>
                    </a:lnTo>
                    <a:lnTo>
                      <a:pt x="12" y="215"/>
                    </a:lnTo>
                    <a:lnTo>
                      <a:pt x="48" y="194"/>
                    </a:lnTo>
                    <a:lnTo>
                      <a:pt x="84" y="173"/>
                    </a:lnTo>
                    <a:lnTo>
                      <a:pt x="123" y="159"/>
                    </a:lnTo>
                    <a:lnTo>
                      <a:pt x="102" y="182"/>
                    </a:lnTo>
                    <a:lnTo>
                      <a:pt x="86" y="207"/>
                    </a:lnTo>
                    <a:lnTo>
                      <a:pt x="77" y="23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F48B1CE-FFE3-4BFF-A384-EE3D82172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667" y="1655302"/>
                <a:ext cx="118" cy="355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 eaLnBrk="1" hangingPunct="1">
                  <a:defRPr/>
                </a:pPr>
                <a:endParaRPr lang="en-US" alt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1390">
                <a:extLst>
                  <a:ext uri="{FF2B5EF4-FFF2-40B4-BE49-F238E27FC236}">
                    <a16:creationId xmlns:a16="http://schemas.microsoft.com/office/drawing/2014/main" id="{9D93783D-C4FC-4605-8AE3-172B3572B84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11631" y="1887509"/>
                <a:ext cx="60963" cy="199138"/>
              </a:xfrm>
              <a:custGeom>
                <a:avLst/>
                <a:gdLst>
                  <a:gd name="T0" fmla="*/ 2147483646 w 52"/>
                  <a:gd name="T1" fmla="*/ 0 h 156"/>
                  <a:gd name="T2" fmla="*/ 2147483646 w 52"/>
                  <a:gd name="T3" fmla="*/ 2147483646 h 156"/>
                  <a:gd name="T4" fmla="*/ 2147483646 w 52"/>
                  <a:gd name="T5" fmla="*/ 2147483646 h 156"/>
                  <a:gd name="T6" fmla="*/ 0 w 52"/>
                  <a:gd name="T7" fmla="*/ 2147483646 h 156"/>
                  <a:gd name="T8" fmla="*/ 2147483646 w 52"/>
                  <a:gd name="T9" fmla="*/ 2147483646 h 156"/>
                  <a:gd name="T10" fmla="*/ 2147483646 w 52"/>
                  <a:gd name="T11" fmla="*/ 2147483646 h 156"/>
                  <a:gd name="T12" fmla="*/ 2147483646 w 52"/>
                  <a:gd name="T13" fmla="*/ 2147483646 h 156"/>
                  <a:gd name="T14" fmla="*/ 2147483646 w 52"/>
                  <a:gd name="T15" fmla="*/ 2147483646 h 156"/>
                  <a:gd name="T16" fmla="*/ 2147483646 w 52"/>
                  <a:gd name="T17" fmla="*/ 2147483646 h 156"/>
                  <a:gd name="T18" fmla="*/ 2147483646 w 52"/>
                  <a:gd name="T19" fmla="*/ 2147483646 h 156"/>
                  <a:gd name="T20" fmla="*/ 0 w 52"/>
                  <a:gd name="T21" fmla="*/ 2147483646 h 156"/>
                  <a:gd name="T22" fmla="*/ 2147483646 w 52"/>
                  <a:gd name="T23" fmla="*/ 2147483646 h 156"/>
                  <a:gd name="T24" fmla="*/ 2147483646 w 52"/>
                  <a:gd name="T25" fmla="*/ 2147483646 h 156"/>
                  <a:gd name="T26" fmla="*/ 2147483646 w 52"/>
                  <a:gd name="T27" fmla="*/ 2147483646 h 156"/>
                  <a:gd name="T28" fmla="*/ 2147483646 w 52"/>
                  <a:gd name="T29" fmla="*/ 0 h 156"/>
                  <a:gd name="T30" fmla="*/ 17694720 60000 65536"/>
                  <a:gd name="T31" fmla="*/ 0 60000 65536"/>
                  <a:gd name="T32" fmla="*/ 5898240 60000 65536"/>
                  <a:gd name="T33" fmla="*/ 1179648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156"/>
                  <a:gd name="T47" fmla="*/ 52 w 52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156">
                    <a:moveTo>
                      <a:pt x="52" y="156"/>
                    </a:moveTo>
                    <a:lnTo>
                      <a:pt x="50" y="127"/>
                    </a:lnTo>
                    <a:lnTo>
                      <a:pt x="44" y="100"/>
                    </a:lnTo>
                    <a:lnTo>
                      <a:pt x="36" y="77"/>
                    </a:lnTo>
                    <a:lnTo>
                      <a:pt x="25" y="60"/>
                    </a:lnTo>
                    <a:lnTo>
                      <a:pt x="13" y="48"/>
                    </a:lnTo>
                    <a:lnTo>
                      <a:pt x="0" y="44"/>
                    </a:lnTo>
                    <a:lnTo>
                      <a:pt x="19" y="41"/>
                    </a:lnTo>
                    <a:lnTo>
                      <a:pt x="34" y="31"/>
                    </a:lnTo>
                    <a:lnTo>
                      <a:pt x="44" y="18"/>
                    </a:lnTo>
                    <a:lnTo>
                      <a:pt x="48" y="0"/>
                    </a:lnTo>
                  </a:path>
                </a:pathLst>
              </a:custGeom>
              <a:noFill/>
              <a:ln w="39684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1391">
                <a:extLst>
                  <a:ext uri="{FF2B5EF4-FFF2-40B4-BE49-F238E27FC236}">
                    <a16:creationId xmlns:a16="http://schemas.microsoft.com/office/drawing/2014/main" id="{99DB0843-C8DB-4AC1-A602-33AB459658B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44815" y="1960669"/>
                <a:ext cx="91440" cy="100849"/>
              </a:xfrm>
              <a:custGeom>
                <a:avLst/>
                <a:gdLst>
                  <a:gd name="T0" fmla="*/ 2147483646 w 78"/>
                  <a:gd name="T1" fmla="*/ 0 h 79"/>
                  <a:gd name="T2" fmla="*/ 2147483646 w 78"/>
                  <a:gd name="T3" fmla="*/ 2147483646 h 79"/>
                  <a:gd name="T4" fmla="*/ 2147483646 w 78"/>
                  <a:gd name="T5" fmla="*/ 2147483646 h 79"/>
                  <a:gd name="T6" fmla="*/ 0 w 78"/>
                  <a:gd name="T7" fmla="*/ 2147483646 h 79"/>
                  <a:gd name="T8" fmla="*/ 0 w 78"/>
                  <a:gd name="T9" fmla="*/ 2147483646 h 79"/>
                  <a:gd name="T10" fmla="*/ 2147483646 w 78"/>
                  <a:gd name="T11" fmla="*/ 0 h 79"/>
                  <a:gd name="T12" fmla="*/ 2147483646 w 78"/>
                  <a:gd name="T13" fmla="*/ 2147483646 h 79"/>
                  <a:gd name="T14" fmla="*/ 0 w 78"/>
                  <a:gd name="T15" fmla="*/ 2147483646 h 79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79"/>
                  <a:gd name="T26" fmla="*/ 78 w 7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79">
                    <a:moveTo>
                      <a:pt x="0" y="79"/>
                    </a:moveTo>
                    <a:lnTo>
                      <a:pt x="40" y="0"/>
                    </a:lnTo>
                    <a:lnTo>
                      <a:pt x="78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5B4C99D-D35E-43F7-99DE-A3674B9BB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800" y="846816"/>
              <a:ext cx="524732" cy="779232"/>
              <a:chOff x="631" y="1294818"/>
              <a:chExt cx="741154" cy="761996"/>
            </a:xfrm>
          </p:grpSpPr>
          <p:sp>
            <p:nvSpPr>
              <p:cNvPr id="70" name="Freeform 42">
                <a:extLst>
                  <a:ext uri="{FF2B5EF4-FFF2-40B4-BE49-F238E27FC236}">
                    <a16:creationId xmlns:a16="http://schemas.microsoft.com/office/drawing/2014/main" id="{A6F9CF5D-6406-4981-83EB-4A794CA3DC5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86233" y="1209216"/>
                <a:ext cx="504090" cy="675293"/>
              </a:xfrm>
              <a:custGeom>
                <a:avLst/>
                <a:gdLst>
                  <a:gd name="T0" fmla="*/ 2147483646 w 430"/>
                  <a:gd name="T1" fmla="*/ 0 h 529"/>
                  <a:gd name="T2" fmla="*/ 2147483646 w 430"/>
                  <a:gd name="T3" fmla="*/ 2147483646 h 529"/>
                  <a:gd name="T4" fmla="*/ 2147483646 w 430"/>
                  <a:gd name="T5" fmla="*/ 2147483646 h 529"/>
                  <a:gd name="T6" fmla="*/ 0 w 430"/>
                  <a:gd name="T7" fmla="*/ 2147483646 h 529"/>
                  <a:gd name="T8" fmla="*/ 2147483646 w 430"/>
                  <a:gd name="T9" fmla="*/ 2147483646 h 529"/>
                  <a:gd name="T10" fmla="*/ 2147483646 w 430"/>
                  <a:gd name="T11" fmla="*/ 2147483646 h 529"/>
                  <a:gd name="T12" fmla="*/ 2147483646 w 430"/>
                  <a:gd name="T13" fmla="*/ 2147483646 h 529"/>
                  <a:gd name="T14" fmla="*/ 2147483646 w 430"/>
                  <a:gd name="T15" fmla="*/ 2147483646 h 529"/>
                  <a:gd name="T16" fmla="*/ 2147483646 w 430"/>
                  <a:gd name="T17" fmla="*/ 2147483646 h 529"/>
                  <a:gd name="T18" fmla="*/ 2147483646 w 430"/>
                  <a:gd name="T19" fmla="*/ 2147483646 h 529"/>
                  <a:gd name="T20" fmla="*/ 2147483646 w 430"/>
                  <a:gd name="T21" fmla="*/ 2147483646 h 529"/>
                  <a:gd name="T22" fmla="*/ 2147483646 w 430"/>
                  <a:gd name="T23" fmla="*/ 2147483646 h 529"/>
                  <a:gd name="T24" fmla="*/ 2147483646 w 430"/>
                  <a:gd name="T25" fmla="*/ 2147483646 h 529"/>
                  <a:gd name="T26" fmla="*/ 2147483646 w 430"/>
                  <a:gd name="T27" fmla="*/ 2147483646 h 529"/>
                  <a:gd name="T28" fmla="*/ 2147483646 w 430"/>
                  <a:gd name="T29" fmla="*/ 2147483646 h 529"/>
                  <a:gd name="T30" fmla="*/ 2147483646 w 430"/>
                  <a:gd name="T31" fmla="*/ 2147483646 h 529"/>
                  <a:gd name="T32" fmla="*/ 2147483646 w 430"/>
                  <a:gd name="T33" fmla="*/ 2147483646 h 529"/>
                  <a:gd name="T34" fmla="*/ 2147483646 w 430"/>
                  <a:gd name="T35" fmla="*/ 2147483646 h 529"/>
                  <a:gd name="T36" fmla="*/ 2147483646 w 430"/>
                  <a:gd name="T37" fmla="*/ 2147483646 h 529"/>
                  <a:gd name="T38" fmla="*/ 2147483646 w 430"/>
                  <a:gd name="T39" fmla="*/ 2147483646 h 529"/>
                  <a:gd name="T40" fmla="*/ 2147483646 w 430"/>
                  <a:gd name="T41" fmla="*/ 2147483646 h 529"/>
                  <a:gd name="T42" fmla="*/ 2147483646 w 430"/>
                  <a:gd name="T43" fmla="*/ 0 h 529"/>
                  <a:gd name="T44" fmla="*/ 2147483646 w 430"/>
                  <a:gd name="T45" fmla="*/ 2147483646 h 529"/>
                  <a:gd name="T46" fmla="*/ 2147483646 w 430"/>
                  <a:gd name="T47" fmla="*/ 2147483646 h 529"/>
                  <a:gd name="T48" fmla="*/ 2147483646 w 430"/>
                  <a:gd name="T49" fmla="*/ 2147483646 h 529"/>
                  <a:gd name="T50" fmla="*/ 2147483646 w 430"/>
                  <a:gd name="T51" fmla="*/ 2147483646 h 529"/>
                  <a:gd name="T52" fmla="*/ 2147483646 w 430"/>
                  <a:gd name="T53" fmla="*/ 2147483646 h 529"/>
                  <a:gd name="T54" fmla="*/ 2147483646 w 430"/>
                  <a:gd name="T55" fmla="*/ 2147483646 h 529"/>
                  <a:gd name="T56" fmla="*/ 2147483646 w 430"/>
                  <a:gd name="T57" fmla="*/ 2147483646 h 529"/>
                  <a:gd name="T58" fmla="*/ 2147483646 w 430"/>
                  <a:gd name="T59" fmla="*/ 2147483646 h 529"/>
                  <a:gd name="T60" fmla="*/ 0 w 430"/>
                  <a:gd name="T61" fmla="*/ 2147483646 h 529"/>
                  <a:gd name="T62" fmla="*/ 2147483646 w 430"/>
                  <a:gd name="T63" fmla="*/ 2147483646 h 529"/>
                  <a:gd name="T64" fmla="*/ 2147483646 w 430"/>
                  <a:gd name="T65" fmla="*/ 2147483646 h 529"/>
                  <a:gd name="T66" fmla="*/ 2147483646 w 430"/>
                  <a:gd name="T67" fmla="*/ 2147483646 h 529"/>
                  <a:gd name="T68" fmla="*/ 2147483646 w 430"/>
                  <a:gd name="T69" fmla="*/ 2147483646 h 529"/>
                  <a:gd name="T70" fmla="*/ 2147483646 w 430"/>
                  <a:gd name="T71" fmla="*/ 2147483646 h 529"/>
                  <a:gd name="T72" fmla="*/ 2147483646 w 430"/>
                  <a:gd name="T73" fmla="*/ 2147483646 h 529"/>
                  <a:gd name="T74" fmla="*/ 2147483646 w 430"/>
                  <a:gd name="T75" fmla="*/ 2147483646 h 529"/>
                  <a:gd name="T76" fmla="*/ 2147483646 w 430"/>
                  <a:gd name="T77" fmla="*/ 2147483646 h 529"/>
                  <a:gd name="T78" fmla="*/ 2147483646 w 430"/>
                  <a:gd name="T79" fmla="*/ 2147483646 h 529"/>
                  <a:gd name="T80" fmla="*/ 2147483646 w 430"/>
                  <a:gd name="T81" fmla="*/ 2147483646 h 529"/>
                  <a:gd name="T82" fmla="*/ 2147483646 w 430"/>
                  <a:gd name="T83" fmla="*/ 2147483646 h 529"/>
                  <a:gd name="T84" fmla="*/ 2147483646 w 430"/>
                  <a:gd name="T85" fmla="*/ 2147483646 h 529"/>
                  <a:gd name="T86" fmla="*/ 2147483646 w 430"/>
                  <a:gd name="T87" fmla="*/ 2147483646 h 529"/>
                  <a:gd name="T88" fmla="*/ 2147483646 w 430"/>
                  <a:gd name="T89" fmla="*/ 2147483646 h 529"/>
                  <a:gd name="T90" fmla="*/ 2147483646 w 430"/>
                  <a:gd name="T91" fmla="*/ 2147483646 h 529"/>
                  <a:gd name="T92" fmla="*/ 2147483646 w 430"/>
                  <a:gd name="T93" fmla="*/ 2147483646 h 529"/>
                  <a:gd name="T94" fmla="*/ 2147483646 w 430"/>
                  <a:gd name="T95" fmla="*/ 2147483646 h 529"/>
                  <a:gd name="T96" fmla="*/ 2147483646 w 430"/>
                  <a:gd name="T97" fmla="*/ 2147483646 h 529"/>
                  <a:gd name="T98" fmla="*/ 2147483646 w 430"/>
                  <a:gd name="T99" fmla="*/ 2147483646 h 529"/>
                  <a:gd name="T100" fmla="*/ 2147483646 w 430"/>
                  <a:gd name="T101" fmla="*/ 2147483646 h 529"/>
                  <a:gd name="T102" fmla="*/ 2147483646 w 430"/>
                  <a:gd name="T103" fmla="*/ 2147483646 h 529"/>
                  <a:gd name="T104" fmla="*/ 2147483646 w 430"/>
                  <a:gd name="T105" fmla="*/ 2147483646 h 529"/>
                  <a:gd name="T106" fmla="*/ 2147483646 w 430"/>
                  <a:gd name="T107" fmla="*/ 2147483646 h 529"/>
                  <a:gd name="T108" fmla="*/ 2147483646 w 430"/>
                  <a:gd name="T109" fmla="*/ 2147483646 h 529"/>
                  <a:gd name="T110" fmla="*/ 2147483646 w 430"/>
                  <a:gd name="T111" fmla="*/ 2147483646 h 529"/>
                  <a:gd name="T112" fmla="*/ 2147483646 w 430"/>
                  <a:gd name="T113" fmla="*/ 2147483646 h 529"/>
                  <a:gd name="T114" fmla="*/ 2147483646 w 430"/>
                  <a:gd name="T115" fmla="*/ 2147483646 h 529"/>
                  <a:gd name="T116" fmla="*/ 2147483646 w 430"/>
                  <a:gd name="T117" fmla="*/ 2147483646 h 529"/>
                  <a:gd name="T118" fmla="*/ 2147483646 w 430"/>
                  <a:gd name="T119" fmla="*/ 2147483646 h 529"/>
                  <a:gd name="T120" fmla="*/ 2147483646 w 430"/>
                  <a:gd name="T121" fmla="*/ 2147483646 h 529"/>
                  <a:gd name="T122" fmla="*/ 2147483646 w 430"/>
                  <a:gd name="T123" fmla="*/ 2147483646 h 529"/>
                  <a:gd name="T124" fmla="*/ 2147483646 w 430"/>
                  <a:gd name="T125" fmla="*/ 2147483646 h 529"/>
                  <a:gd name="T126" fmla="*/ 17694720 60000 65536"/>
                  <a:gd name="T127" fmla="*/ 0 60000 65536"/>
                  <a:gd name="T128" fmla="*/ 5898240 60000 65536"/>
                  <a:gd name="T129" fmla="*/ 1179648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0"/>
                  <a:gd name="T190" fmla="*/ 0 h 529"/>
                  <a:gd name="T191" fmla="*/ 430 w 430"/>
                  <a:gd name="T192" fmla="*/ 529 h 5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0" h="529">
                    <a:moveTo>
                      <a:pt x="387" y="290"/>
                    </a:moveTo>
                    <a:lnTo>
                      <a:pt x="368" y="317"/>
                    </a:lnTo>
                    <a:lnTo>
                      <a:pt x="364" y="313"/>
                    </a:lnTo>
                    <a:lnTo>
                      <a:pt x="376" y="284"/>
                    </a:lnTo>
                    <a:lnTo>
                      <a:pt x="315" y="261"/>
                    </a:lnTo>
                    <a:lnTo>
                      <a:pt x="324" y="248"/>
                    </a:lnTo>
                    <a:lnTo>
                      <a:pt x="303" y="238"/>
                    </a:lnTo>
                    <a:lnTo>
                      <a:pt x="265" y="215"/>
                    </a:lnTo>
                    <a:lnTo>
                      <a:pt x="242" y="192"/>
                    </a:lnTo>
                    <a:lnTo>
                      <a:pt x="290" y="192"/>
                    </a:lnTo>
                    <a:lnTo>
                      <a:pt x="326" y="226"/>
                    </a:lnTo>
                    <a:lnTo>
                      <a:pt x="336" y="230"/>
                    </a:lnTo>
                    <a:lnTo>
                      <a:pt x="351" y="203"/>
                    </a:lnTo>
                    <a:lnTo>
                      <a:pt x="376" y="192"/>
                    </a:lnTo>
                    <a:lnTo>
                      <a:pt x="386" y="180"/>
                    </a:lnTo>
                    <a:lnTo>
                      <a:pt x="389" y="167"/>
                    </a:lnTo>
                    <a:lnTo>
                      <a:pt x="386" y="154"/>
                    </a:lnTo>
                    <a:lnTo>
                      <a:pt x="378" y="142"/>
                    </a:lnTo>
                    <a:lnTo>
                      <a:pt x="364" y="136"/>
                    </a:lnTo>
                    <a:lnTo>
                      <a:pt x="376" y="127"/>
                    </a:lnTo>
                    <a:lnTo>
                      <a:pt x="384" y="115"/>
                    </a:lnTo>
                    <a:lnTo>
                      <a:pt x="387" y="102"/>
                    </a:lnTo>
                    <a:lnTo>
                      <a:pt x="384" y="88"/>
                    </a:lnTo>
                    <a:lnTo>
                      <a:pt x="376" y="75"/>
                    </a:lnTo>
                    <a:lnTo>
                      <a:pt x="364" y="67"/>
                    </a:lnTo>
                    <a:lnTo>
                      <a:pt x="357" y="52"/>
                    </a:lnTo>
                    <a:lnTo>
                      <a:pt x="345" y="41"/>
                    </a:lnTo>
                    <a:lnTo>
                      <a:pt x="330" y="35"/>
                    </a:lnTo>
                    <a:lnTo>
                      <a:pt x="313" y="35"/>
                    </a:lnTo>
                    <a:lnTo>
                      <a:pt x="295" y="41"/>
                    </a:lnTo>
                    <a:lnTo>
                      <a:pt x="284" y="52"/>
                    </a:lnTo>
                    <a:lnTo>
                      <a:pt x="278" y="67"/>
                    </a:lnTo>
                    <a:lnTo>
                      <a:pt x="270" y="48"/>
                    </a:lnTo>
                    <a:lnTo>
                      <a:pt x="261" y="29"/>
                    </a:lnTo>
                    <a:lnTo>
                      <a:pt x="246" y="14"/>
                    </a:lnTo>
                    <a:lnTo>
                      <a:pt x="228" y="0"/>
                    </a:lnTo>
                    <a:lnTo>
                      <a:pt x="209" y="2"/>
                    </a:lnTo>
                    <a:lnTo>
                      <a:pt x="192" y="10"/>
                    </a:lnTo>
                    <a:lnTo>
                      <a:pt x="180" y="21"/>
                    </a:lnTo>
                    <a:lnTo>
                      <a:pt x="130" y="44"/>
                    </a:lnTo>
                    <a:lnTo>
                      <a:pt x="127" y="29"/>
                    </a:lnTo>
                    <a:lnTo>
                      <a:pt x="119" y="16"/>
                    </a:lnTo>
                    <a:lnTo>
                      <a:pt x="104" y="6"/>
                    </a:lnTo>
                    <a:lnTo>
                      <a:pt x="88" y="2"/>
                    </a:lnTo>
                    <a:lnTo>
                      <a:pt x="71" y="4"/>
                    </a:lnTo>
                    <a:lnTo>
                      <a:pt x="56" y="10"/>
                    </a:lnTo>
                    <a:lnTo>
                      <a:pt x="44" y="21"/>
                    </a:lnTo>
                    <a:lnTo>
                      <a:pt x="38" y="37"/>
                    </a:lnTo>
                    <a:lnTo>
                      <a:pt x="38" y="52"/>
                    </a:lnTo>
                    <a:lnTo>
                      <a:pt x="44" y="67"/>
                    </a:lnTo>
                    <a:lnTo>
                      <a:pt x="27" y="73"/>
                    </a:lnTo>
                    <a:lnTo>
                      <a:pt x="13" y="83"/>
                    </a:lnTo>
                    <a:lnTo>
                      <a:pt x="4" y="96"/>
                    </a:lnTo>
                    <a:lnTo>
                      <a:pt x="0" y="113"/>
                    </a:lnTo>
                    <a:lnTo>
                      <a:pt x="4" y="129"/>
                    </a:lnTo>
                    <a:lnTo>
                      <a:pt x="13" y="144"/>
                    </a:lnTo>
                    <a:lnTo>
                      <a:pt x="27" y="154"/>
                    </a:lnTo>
                    <a:lnTo>
                      <a:pt x="44" y="157"/>
                    </a:lnTo>
                    <a:lnTo>
                      <a:pt x="48" y="169"/>
                    </a:lnTo>
                    <a:lnTo>
                      <a:pt x="46" y="180"/>
                    </a:lnTo>
                    <a:lnTo>
                      <a:pt x="40" y="190"/>
                    </a:lnTo>
                    <a:lnTo>
                      <a:pt x="33" y="198"/>
                    </a:lnTo>
                    <a:lnTo>
                      <a:pt x="17" y="217"/>
                    </a:lnTo>
                    <a:lnTo>
                      <a:pt x="10" y="238"/>
                    </a:lnTo>
                    <a:lnTo>
                      <a:pt x="10" y="259"/>
                    </a:lnTo>
                    <a:lnTo>
                      <a:pt x="15" y="282"/>
                    </a:lnTo>
                    <a:lnTo>
                      <a:pt x="27" y="301"/>
                    </a:lnTo>
                    <a:lnTo>
                      <a:pt x="44" y="317"/>
                    </a:lnTo>
                    <a:lnTo>
                      <a:pt x="27" y="330"/>
                    </a:lnTo>
                    <a:lnTo>
                      <a:pt x="15" y="347"/>
                    </a:lnTo>
                    <a:lnTo>
                      <a:pt x="12" y="366"/>
                    </a:lnTo>
                    <a:lnTo>
                      <a:pt x="13" y="387"/>
                    </a:lnTo>
                    <a:lnTo>
                      <a:pt x="23" y="405"/>
                    </a:lnTo>
                    <a:lnTo>
                      <a:pt x="36" y="420"/>
                    </a:lnTo>
                    <a:lnTo>
                      <a:pt x="56" y="430"/>
                    </a:lnTo>
                    <a:lnTo>
                      <a:pt x="94" y="453"/>
                    </a:lnTo>
                    <a:lnTo>
                      <a:pt x="102" y="464"/>
                    </a:lnTo>
                    <a:lnTo>
                      <a:pt x="115" y="472"/>
                    </a:lnTo>
                    <a:lnTo>
                      <a:pt x="130" y="474"/>
                    </a:lnTo>
                    <a:lnTo>
                      <a:pt x="146" y="472"/>
                    </a:lnTo>
                    <a:lnTo>
                      <a:pt x="157" y="464"/>
                    </a:lnTo>
                    <a:lnTo>
                      <a:pt x="167" y="453"/>
                    </a:lnTo>
                    <a:lnTo>
                      <a:pt x="163" y="470"/>
                    </a:lnTo>
                    <a:lnTo>
                      <a:pt x="167" y="487"/>
                    </a:lnTo>
                    <a:lnTo>
                      <a:pt x="175" y="502"/>
                    </a:lnTo>
                    <a:lnTo>
                      <a:pt x="188" y="514"/>
                    </a:lnTo>
                    <a:lnTo>
                      <a:pt x="203" y="522"/>
                    </a:lnTo>
                    <a:lnTo>
                      <a:pt x="222" y="524"/>
                    </a:lnTo>
                    <a:lnTo>
                      <a:pt x="242" y="522"/>
                    </a:lnTo>
                    <a:lnTo>
                      <a:pt x="253" y="527"/>
                    </a:lnTo>
                    <a:lnTo>
                      <a:pt x="269" y="529"/>
                    </a:lnTo>
                    <a:lnTo>
                      <a:pt x="280" y="524"/>
                    </a:lnTo>
                    <a:lnTo>
                      <a:pt x="290" y="512"/>
                    </a:lnTo>
                    <a:lnTo>
                      <a:pt x="290" y="499"/>
                    </a:lnTo>
                    <a:lnTo>
                      <a:pt x="309" y="497"/>
                    </a:lnTo>
                    <a:lnTo>
                      <a:pt x="326" y="489"/>
                    </a:lnTo>
                    <a:lnTo>
                      <a:pt x="339" y="476"/>
                    </a:lnTo>
                    <a:lnTo>
                      <a:pt x="353" y="472"/>
                    </a:lnTo>
                    <a:lnTo>
                      <a:pt x="364" y="462"/>
                    </a:lnTo>
                    <a:lnTo>
                      <a:pt x="374" y="451"/>
                    </a:lnTo>
                    <a:lnTo>
                      <a:pt x="378" y="439"/>
                    </a:lnTo>
                    <a:lnTo>
                      <a:pt x="376" y="424"/>
                    </a:lnTo>
                    <a:lnTo>
                      <a:pt x="420" y="374"/>
                    </a:lnTo>
                    <a:lnTo>
                      <a:pt x="428" y="355"/>
                    </a:lnTo>
                    <a:lnTo>
                      <a:pt x="430" y="336"/>
                    </a:lnTo>
                    <a:lnTo>
                      <a:pt x="426" y="317"/>
                    </a:lnTo>
                    <a:lnTo>
                      <a:pt x="412" y="299"/>
                    </a:lnTo>
                    <a:lnTo>
                      <a:pt x="387" y="290"/>
                    </a:lnTo>
                    <a:close/>
                    <a:moveTo>
                      <a:pt x="284" y="288"/>
                    </a:moveTo>
                    <a:lnTo>
                      <a:pt x="351" y="272"/>
                    </a:lnTo>
                    <a:lnTo>
                      <a:pt x="326" y="311"/>
                    </a:lnTo>
                    <a:lnTo>
                      <a:pt x="309" y="334"/>
                    </a:lnTo>
                    <a:lnTo>
                      <a:pt x="278" y="328"/>
                    </a:lnTo>
                    <a:lnTo>
                      <a:pt x="284" y="288"/>
                    </a:lnTo>
                    <a:close/>
                    <a:moveTo>
                      <a:pt x="347" y="374"/>
                    </a:moveTo>
                    <a:lnTo>
                      <a:pt x="339" y="363"/>
                    </a:lnTo>
                    <a:lnTo>
                      <a:pt x="351" y="328"/>
                    </a:lnTo>
                    <a:lnTo>
                      <a:pt x="364" y="328"/>
                    </a:lnTo>
                    <a:lnTo>
                      <a:pt x="347" y="37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Freeform 43">
                <a:extLst>
                  <a:ext uri="{FF2B5EF4-FFF2-40B4-BE49-F238E27FC236}">
                    <a16:creationId xmlns:a16="http://schemas.microsoft.com/office/drawing/2014/main" id="{5D67C6DD-9670-4C8F-95B2-A53E5E180C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147562" y="1642999"/>
                <a:ext cx="447818" cy="301267"/>
              </a:xfrm>
              <a:custGeom>
                <a:avLst/>
                <a:gdLst>
                  <a:gd name="T0" fmla="*/ 2147483646 w 382"/>
                  <a:gd name="T1" fmla="*/ 0 h 236"/>
                  <a:gd name="T2" fmla="*/ 2147483646 w 382"/>
                  <a:gd name="T3" fmla="*/ 2147483646 h 236"/>
                  <a:gd name="T4" fmla="*/ 2147483646 w 382"/>
                  <a:gd name="T5" fmla="*/ 2147483646 h 236"/>
                  <a:gd name="T6" fmla="*/ 0 w 382"/>
                  <a:gd name="T7" fmla="*/ 2147483646 h 236"/>
                  <a:gd name="T8" fmla="*/ 2147483646 w 382"/>
                  <a:gd name="T9" fmla="*/ 2147483646 h 236"/>
                  <a:gd name="T10" fmla="*/ 2147483646 w 382"/>
                  <a:gd name="T11" fmla="*/ 2147483646 h 236"/>
                  <a:gd name="T12" fmla="*/ 2147483646 w 382"/>
                  <a:gd name="T13" fmla="*/ 2147483646 h 236"/>
                  <a:gd name="T14" fmla="*/ 2147483646 w 382"/>
                  <a:gd name="T15" fmla="*/ 2147483646 h 236"/>
                  <a:gd name="T16" fmla="*/ 2147483646 w 382"/>
                  <a:gd name="T17" fmla="*/ 2147483646 h 236"/>
                  <a:gd name="T18" fmla="*/ 2147483646 w 382"/>
                  <a:gd name="T19" fmla="*/ 2147483646 h 236"/>
                  <a:gd name="T20" fmla="*/ 2147483646 w 382"/>
                  <a:gd name="T21" fmla="*/ 2147483646 h 236"/>
                  <a:gd name="T22" fmla="*/ 2147483646 w 382"/>
                  <a:gd name="T23" fmla="*/ 2147483646 h 236"/>
                  <a:gd name="T24" fmla="*/ 2147483646 w 382"/>
                  <a:gd name="T25" fmla="*/ 2147483646 h 236"/>
                  <a:gd name="T26" fmla="*/ 2147483646 w 382"/>
                  <a:gd name="T27" fmla="*/ 2147483646 h 236"/>
                  <a:gd name="T28" fmla="*/ 2147483646 w 382"/>
                  <a:gd name="T29" fmla="*/ 2147483646 h 236"/>
                  <a:gd name="T30" fmla="*/ 2147483646 w 382"/>
                  <a:gd name="T31" fmla="*/ 2147483646 h 236"/>
                  <a:gd name="T32" fmla="*/ 2147483646 w 382"/>
                  <a:gd name="T33" fmla="*/ 2147483646 h 236"/>
                  <a:gd name="T34" fmla="*/ 2147483646 w 382"/>
                  <a:gd name="T35" fmla="*/ 2147483646 h 236"/>
                  <a:gd name="T36" fmla="*/ 2147483646 w 382"/>
                  <a:gd name="T37" fmla="*/ 2147483646 h 236"/>
                  <a:gd name="T38" fmla="*/ 2147483646 w 382"/>
                  <a:gd name="T39" fmla="*/ 0 h 236"/>
                  <a:gd name="T40" fmla="*/ 2147483646 w 382"/>
                  <a:gd name="T41" fmla="*/ 2147483646 h 236"/>
                  <a:gd name="T42" fmla="*/ 2147483646 w 382"/>
                  <a:gd name="T43" fmla="*/ 2147483646 h 236"/>
                  <a:gd name="T44" fmla="*/ 2147483646 w 382"/>
                  <a:gd name="T45" fmla="*/ 2147483646 h 236"/>
                  <a:gd name="T46" fmla="*/ 2147483646 w 382"/>
                  <a:gd name="T47" fmla="*/ 2147483646 h 236"/>
                  <a:gd name="T48" fmla="*/ 0 w 382"/>
                  <a:gd name="T49" fmla="*/ 2147483646 h 236"/>
                  <a:gd name="T50" fmla="*/ 2147483646 w 382"/>
                  <a:gd name="T51" fmla="*/ 2147483646 h 236"/>
                  <a:gd name="T52" fmla="*/ 2147483646 w 382"/>
                  <a:gd name="T53" fmla="*/ 2147483646 h 236"/>
                  <a:gd name="T54" fmla="*/ 2147483646 w 382"/>
                  <a:gd name="T55" fmla="*/ 2147483646 h 236"/>
                  <a:gd name="T56" fmla="*/ 2147483646 w 382"/>
                  <a:gd name="T57" fmla="*/ 2147483646 h 236"/>
                  <a:gd name="T58" fmla="*/ 2147483646 w 382"/>
                  <a:gd name="T59" fmla="*/ 2147483646 h 236"/>
                  <a:gd name="T60" fmla="*/ 2147483646 w 382"/>
                  <a:gd name="T61" fmla="*/ 2147483646 h 236"/>
                  <a:gd name="T62" fmla="*/ 2147483646 w 382"/>
                  <a:gd name="T63" fmla="*/ 2147483646 h 236"/>
                  <a:gd name="T64" fmla="*/ 2147483646 w 382"/>
                  <a:gd name="T65" fmla="*/ 2147483646 h 236"/>
                  <a:gd name="T66" fmla="*/ 2147483646 w 382"/>
                  <a:gd name="T67" fmla="*/ 2147483646 h 236"/>
                  <a:gd name="T68" fmla="*/ 2147483646 w 382"/>
                  <a:gd name="T69" fmla="*/ 2147483646 h 236"/>
                  <a:gd name="T70" fmla="*/ 2147483646 w 382"/>
                  <a:gd name="T71" fmla="*/ 2147483646 h 236"/>
                  <a:gd name="T72" fmla="*/ 17694720 60000 65536"/>
                  <a:gd name="T73" fmla="*/ 0 60000 65536"/>
                  <a:gd name="T74" fmla="*/ 5898240 60000 65536"/>
                  <a:gd name="T75" fmla="*/ 1179648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2"/>
                  <a:gd name="T109" fmla="*/ 0 h 236"/>
                  <a:gd name="T110" fmla="*/ 382 w 382"/>
                  <a:gd name="T111" fmla="*/ 236 h 2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2" h="236">
                    <a:moveTo>
                      <a:pt x="77" y="236"/>
                    </a:moveTo>
                    <a:lnTo>
                      <a:pt x="178" y="140"/>
                    </a:lnTo>
                    <a:lnTo>
                      <a:pt x="173" y="153"/>
                    </a:lnTo>
                    <a:lnTo>
                      <a:pt x="152" y="194"/>
                    </a:lnTo>
                    <a:lnTo>
                      <a:pt x="142" y="232"/>
                    </a:lnTo>
                    <a:lnTo>
                      <a:pt x="159" y="232"/>
                    </a:lnTo>
                    <a:lnTo>
                      <a:pt x="173" y="199"/>
                    </a:lnTo>
                    <a:lnTo>
                      <a:pt x="209" y="150"/>
                    </a:lnTo>
                    <a:lnTo>
                      <a:pt x="382" y="150"/>
                    </a:lnTo>
                    <a:lnTo>
                      <a:pt x="382" y="107"/>
                    </a:lnTo>
                    <a:lnTo>
                      <a:pt x="219" y="107"/>
                    </a:lnTo>
                    <a:lnTo>
                      <a:pt x="171" y="88"/>
                    </a:lnTo>
                    <a:lnTo>
                      <a:pt x="127" y="63"/>
                    </a:lnTo>
                    <a:lnTo>
                      <a:pt x="86" y="35"/>
                    </a:lnTo>
                    <a:lnTo>
                      <a:pt x="77" y="19"/>
                    </a:lnTo>
                    <a:lnTo>
                      <a:pt x="73" y="0"/>
                    </a:lnTo>
                    <a:lnTo>
                      <a:pt x="36" y="23"/>
                    </a:lnTo>
                    <a:lnTo>
                      <a:pt x="36" y="46"/>
                    </a:lnTo>
                    <a:lnTo>
                      <a:pt x="73" y="58"/>
                    </a:lnTo>
                    <a:lnTo>
                      <a:pt x="12" y="113"/>
                    </a:lnTo>
                    <a:lnTo>
                      <a:pt x="0" y="136"/>
                    </a:lnTo>
                    <a:lnTo>
                      <a:pt x="25" y="136"/>
                    </a:lnTo>
                    <a:lnTo>
                      <a:pt x="98" y="81"/>
                    </a:lnTo>
                    <a:lnTo>
                      <a:pt x="134" y="113"/>
                    </a:lnTo>
                    <a:lnTo>
                      <a:pt x="12" y="182"/>
                    </a:lnTo>
                    <a:lnTo>
                      <a:pt x="12" y="215"/>
                    </a:lnTo>
                    <a:lnTo>
                      <a:pt x="48" y="194"/>
                    </a:lnTo>
                    <a:lnTo>
                      <a:pt x="84" y="173"/>
                    </a:lnTo>
                    <a:lnTo>
                      <a:pt x="123" y="159"/>
                    </a:lnTo>
                    <a:lnTo>
                      <a:pt x="102" y="182"/>
                    </a:lnTo>
                    <a:lnTo>
                      <a:pt x="86" y="207"/>
                    </a:lnTo>
                    <a:lnTo>
                      <a:pt x="77" y="23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F48B1CE-FFE3-4BFF-A384-EE3D82172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667" y="1655302"/>
                <a:ext cx="118" cy="355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 eaLnBrk="1" hangingPunct="1">
                  <a:defRPr/>
                </a:pPr>
                <a:endParaRPr lang="en-US" alt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1390">
                <a:extLst>
                  <a:ext uri="{FF2B5EF4-FFF2-40B4-BE49-F238E27FC236}">
                    <a16:creationId xmlns:a16="http://schemas.microsoft.com/office/drawing/2014/main" id="{9D93783D-C4FC-4605-8AE3-172B3572B84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11631" y="1887509"/>
                <a:ext cx="60963" cy="199138"/>
              </a:xfrm>
              <a:custGeom>
                <a:avLst/>
                <a:gdLst>
                  <a:gd name="T0" fmla="*/ 2147483646 w 52"/>
                  <a:gd name="T1" fmla="*/ 0 h 156"/>
                  <a:gd name="T2" fmla="*/ 2147483646 w 52"/>
                  <a:gd name="T3" fmla="*/ 2147483646 h 156"/>
                  <a:gd name="T4" fmla="*/ 2147483646 w 52"/>
                  <a:gd name="T5" fmla="*/ 2147483646 h 156"/>
                  <a:gd name="T6" fmla="*/ 0 w 52"/>
                  <a:gd name="T7" fmla="*/ 2147483646 h 156"/>
                  <a:gd name="T8" fmla="*/ 2147483646 w 52"/>
                  <a:gd name="T9" fmla="*/ 2147483646 h 156"/>
                  <a:gd name="T10" fmla="*/ 2147483646 w 52"/>
                  <a:gd name="T11" fmla="*/ 2147483646 h 156"/>
                  <a:gd name="T12" fmla="*/ 2147483646 w 52"/>
                  <a:gd name="T13" fmla="*/ 2147483646 h 156"/>
                  <a:gd name="T14" fmla="*/ 2147483646 w 52"/>
                  <a:gd name="T15" fmla="*/ 2147483646 h 156"/>
                  <a:gd name="T16" fmla="*/ 2147483646 w 52"/>
                  <a:gd name="T17" fmla="*/ 2147483646 h 156"/>
                  <a:gd name="T18" fmla="*/ 2147483646 w 52"/>
                  <a:gd name="T19" fmla="*/ 2147483646 h 156"/>
                  <a:gd name="T20" fmla="*/ 0 w 52"/>
                  <a:gd name="T21" fmla="*/ 2147483646 h 156"/>
                  <a:gd name="T22" fmla="*/ 2147483646 w 52"/>
                  <a:gd name="T23" fmla="*/ 2147483646 h 156"/>
                  <a:gd name="T24" fmla="*/ 2147483646 w 52"/>
                  <a:gd name="T25" fmla="*/ 2147483646 h 156"/>
                  <a:gd name="T26" fmla="*/ 2147483646 w 52"/>
                  <a:gd name="T27" fmla="*/ 2147483646 h 156"/>
                  <a:gd name="T28" fmla="*/ 2147483646 w 52"/>
                  <a:gd name="T29" fmla="*/ 0 h 156"/>
                  <a:gd name="T30" fmla="*/ 17694720 60000 65536"/>
                  <a:gd name="T31" fmla="*/ 0 60000 65536"/>
                  <a:gd name="T32" fmla="*/ 5898240 60000 65536"/>
                  <a:gd name="T33" fmla="*/ 1179648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156"/>
                  <a:gd name="T47" fmla="*/ 52 w 52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156">
                    <a:moveTo>
                      <a:pt x="52" y="156"/>
                    </a:moveTo>
                    <a:lnTo>
                      <a:pt x="50" y="127"/>
                    </a:lnTo>
                    <a:lnTo>
                      <a:pt x="44" y="100"/>
                    </a:lnTo>
                    <a:lnTo>
                      <a:pt x="36" y="77"/>
                    </a:lnTo>
                    <a:lnTo>
                      <a:pt x="25" y="60"/>
                    </a:lnTo>
                    <a:lnTo>
                      <a:pt x="13" y="48"/>
                    </a:lnTo>
                    <a:lnTo>
                      <a:pt x="0" y="44"/>
                    </a:lnTo>
                    <a:lnTo>
                      <a:pt x="19" y="41"/>
                    </a:lnTo>
                    <a:lnTo>
                      <a:pt x="34" y="31"/>
                    </a:lnTo>
                    <a:lnTo>
                      <a:pt x="44" y="18"/>
                    </a:lnTo>
                    <a:lnTo>
                      <a:pt x="48" y="0"/>
                    </a:lnTo>
                  </a:path>
                </a:pathLst>
              </a:custGeom>
              <a:noFill/>
              <a:ln w="39684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Freeform 1391">
                <a:extLst>
                  <a:ext uri="{FF2B5EF4-FFF2-40B4-BE49-F238E27FC236}">
                    <a16:creationId xmlns:a16="http://schemas.microsoft.com/office/drawing/2014/main" id="{99DB0843-C8DB-4AC1-A602-33AB459658B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44815" y="1960669"/>
                <a:ext cx="91440" cy="100849"/>
              </a:xfrm>
              <a:custGeom>
                <a:avLst/>
                <a:gdLst>
                  <a:gd name="T0" fmla="*/ 2147483646 w 78"/>
                  <a:gd name="T1" fmla="*/ 0 h 79"/>
                  <a:gd name="T2" fmla="*/ 2147483646 w 78"/>
                  <a:gd name="T3" fmla="*/ 2147483646 h 79"/>
                  <a:gd name="T4" fmla="*/ 2147483646 w 78"/>
                  <a:gd name="T5" fmla="*/ 2147483646 h 79"/>
                  <a:gd name="T6" fmla="*/ 0 w 78"/>
                  <a:gd name="T7" fmla="*/ 2147483646 h 79"/>
                  <a:gd name="T8" fmla="*/ 0 w 78"/>
                  <a:gd name="T9" fmla="*/ 2147483646 h 79"/>
                  <a:gd name="T10" fmla="*/ 2147483646 w 78"/>
                  <a:gd name="T11" fmla="*/ 0 h 79"/>
                  <a:gd name="T12" fmla="*/ 2147483646 w 78"/>
                  <a:gd name="T13" fmla="*/ 2147483646 h 79"/>
                  <a:gd name="T14" fmla="*/ 0 w 78"/>
                  <a:gd name="T15" fmla="*/ 2147483646 h 79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79"/>
                  <a:gd name="T26" fmla="*/ 78 w 7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79">
                    <a:moveTo>
                      <a:pt x="0" y="79"/>
                    </a:moveTo>
                    <a:lnTo>
                      <a:pt x="40" y="0"/>
                    </a:lnTo>
                    <a:lnTo>
                      <a:pt x="78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5B4C99D-D35E-43F7-99DE-A3674B9BB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5818" y="769717"/>
              <a:ext cx="524732" cy="779232"/>
              <a:chOff x="631" y="1294818"/>
              <a:chExt cx="741154" cy="761996"/>
            </a:xfrm>
          </p:grpSpPr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A6F9CF5D-6406-4981-83EB-4A794CA3DC5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86233" y="1209216"/>
                <a:ext cx="504090" cy="675293"/>
              </a:xfrm>
              <a:custGeom>
                <a:avLst/>
                <a:gdLst>
                  <a:gd name="T0" fmla="*/ 2147483646 w 430"/>
                  <a:gd name="T1" fmla="*/ 0 h 529"/>
                  <a:gd name="T2" fmla="*/ 2147483646 w 430"/>
                  <a:gd name="T3" fmla="*/ 2147483646 h 529"/>
                  <a:gd name="T4" fmla="*/ 2147483646 w 430"/>
                  <a:gd name="T5" fmla="*/ 2147483646 h 529"/>
                  <a:gd name="T6" fmla="*/ 0 w 430"/>
                  <a:gd name="T7" fmla="*/ 2147483646 h 529"/>
                  <a:gd name="T8" fmla="*/ 2147483646 w 430"/>
                  <a:gd name="T9" fmla="*/ 2147483646 h 529"/>
                  <a:gd name="T10" fmla="*/ 2147483646 w 430"/>
                  <a:gd name="T11" fmla="*/ 2147483646 h 529"/>
                  <a:gd name="T12" fmla="*/ 2147483646 w 430"/>
                  <a:gd name="T13" fmla="*/ 2147483646 h 529"/>
                  <a:gd name="T14" fmla="*/ 2147483646 w 430"/>
                  <a:gd name="T15" fmla="*/ 2147483646 h 529"/>
                  <a:gd name="T16" fmla="*/ 2147483646 w 430"/>
                  <a:gd name="T17" fmla="*/ 2147483646 h 529"/>
                  <a:gd name="T18" fmla="*/ 2147483646 w 430"/>
                  <a:gd name="T19" fmla="*/ 2147483646 h 529"/>
                  <a:gd name="T20" fmla="*/ 2147483646 w 430"/>
                  <a:gd name="T21" fmla="*/ 2147483646 h 529"/>
                  <a:gd name="T22" fmla="*/ 2147483646 w 430"/>
                  <a:gd name="T23" fmla="*/ 2147483646 h 529"/>
                  <a:gd name="T24" fmla="*/ 2147483646 w 430"/>
                  <a:gd name="T25" fmla="*/ 2147483646 h 529"/>
                  <a:gd name="T26" fmla="*/ 2147483646 w 430"/>
                  <a:gd name="T27" fmla="*/ 2147483646 h 529"/>
                  <a:gd name="T28" fmla="*/ 2147483646 w 430"/>
                  <a:gd name="T29" fmla="*/ 2147483646 h 529"/>
                  <a:gd name="T30" fmla="*/ 2147483646 w 430"/>
                  <a:gd name="T31" fmla="*/ 2147483646 h 529"/>
                  <a:gd name="T32" fmla="*/ 2147483646 w 430"/>
                  <a:gd name="T33" fmla="*/ 2147483646 h 529"/>
                  <a:gd name="T34" fmla="*/ 2147483646 w 430"/>
                  <a:gd name="T35" fmla="*/ 2147483646 h 529"/>
                  <a:gd name="T36" fmla="*/ 2147483646 w 430"/>
                  <a:gd name="T37" fmla="*/ 2147483646 h 529"/>
                  <a:gd name="T38" fmla="*/ 2147483646 w 430"/>
                  <a:gd name="T39" fmla="*/ 2147483646 h 529"/>
                  <a:gd name="T40" fmla="*/ 2147483646 w 430"/>
                  <a:gd name="T41" fmla="*/ 2147483646 h 529"/>
                  <a:gd name="T42" fmla="*/ 2147483646 w 430"/>
                  <a:gd name="T43" fmla="*/ 0 h 529"/>
                  <a:gd name="T44" fmla="*/ 2147483646 w 430"/>
                  <a:gd name="T45" fmla="*/ 2147483646 h 529"/>
                  <a:gd name="T46" fmla="*/ 2147483646 w 430"/>
                  <a:gd name="T47" fmla="*/ 2147483646 h 529"/>
                  <a:gd name="T48" fmla="*/ 2147483646 w 430"/>
                  <a:gd name="T49" fmla="*/ 2147483646 h 529"/>
                  <a:gd name="T50" fmla="*/ 2147483646 w 430"/>
                  <a:gd name="T51" fmla="*/ 2147483646 h 529"/>
                  <a:gd name="T52" fmla="*/ 2147483646 w 430"/>
                  <a:gd name="T53" fmla="*/ 2147483646 h 529"/>
                  <a:gd name="T54" fmla="*/ 2147483646 w 430"/>
                  <a:gd name="T55" fmla="*/ 2147483646 h 529"/>
                  <a:gd name="T56" fmla="*/ 2147483646 w 430"/>
                  <a:gd name="T57" fmla="*/ 2147483646 h 529"/>
                  <a:gd name="T58" fmla="*/ 2147483646 w 430"/>
                  <a:gd name="T59" fmla="*/ 2147483646 h 529"/>
                  <a:gd name="T60" fmla="*/ 0 w 430"/>
                  <a:gd name="T61" fmla="*/ 2147483646 h 529"/>
                  <a:gd name="T62" fmla="*/ 2147483646 w 430"/>
                  <a:gd name="T63" fmla="*/ 2147483646 h 529"/>
                  <a:gd name="T64" fmla="*/ 2147483646 w 430"/>
                  <a:gd name="T65" fmla="*/ 2147483646 h 529"/>
                  <a:gd name="T66" fmla="*/ 2147483646 w 430"/>
                  <a:gd name="T67" fmla="*/ 2147483646 h 529"/>
                  <a:gd name="T68" fmla="*/ 2147483646 w 430"/>
                  <a:gd name="T69" fmla="*/ 2147483646 h 529"/>
                  <a:gd name="T70" fmla="*/ 2147483646 w 430"/>
                  <a:gd name="T71" fmla="*/ 2147483646 h 529"/>
                  <a:gd name="T72" fmla="*/ 2147483646 w 430"/>
                  <a:gd name="T73" fmla="*/ 2147483646 h 529"/>
                  <a:gd name="T74" fmla="*/ 2147483646 w 430"/>
                  <a:gd name="T75" fmla="*/ 2147483646 h 529"/>
                  <a:gd name="T76" fmla="*/ 2147483646 w 430"/>
                  <a:gd name="T77" fmla="*/ 2147483646 h 529"/>
                  <a:gd name="T78" fmla="*/ 2147483646 w 430"/>
                  <a:gd name="T79" fmla="*/ 2147483646 h 529"/>
                  <a:gd name="T80" fmla="*/ 2147483646 w 430"/>
                  <a:gd name="T81" fmla="*/ 2147483646 h 529"/>
                  <a:gd name="T82" fmla="*/ 2147483646 w 430"/>
                  <a:gd name="T83" fmla="*/ 2147483646 h 529"/>
                  <a:gd name="T84" fmla="*/ 2147483646 w 430"/>
                  <a:gd name="T85" fmla="*/ 2147483646 h 529"/>
                  <a:gd name="T86" fmla="*/ 2147483646 w 430"/>
                  <a:gd name="T87" fmla="*/ 2147483646 h 529"/>
                  <a:gd name="T88" fmla="*/ 2147483646 w 430"/>
                  <a:gd name="T89" fmla="*/ 2147483646 h 529"/>
                  <a:gd name="T90" fmla="*/ 2147483646 w 430"/>
                  <a:gd name="T91" fmla="*/ 2147483646 h 529"/>
                  <a:gd name="T92" fmla="*/ 2147483646 w 430"/>
                  <a:gd name="T93" fmla="*/ 2147483646 h 529"/>
                  <a:gd name="T94" fmla="*/ 2147483646 w 430"/>
                  <a:gd name="T95" fmla="*/ 2147483646 h 529"/>
                  <a:gd name="T96" fmla="*/ 2147483646 w 430"/>
                  <a:gd name="T97" fmla="*/ 2147483646 h 529"/>
                  <a:gd name="T98" fmla="*/ 2147483646 w 430"/>
                  <a:gd name="T99" fmla="*/ 2147483646 h 529"/>
                  <a:gd name="T100" fmla="*/ 2147483646 w 430"/>
                  <a:gd name="T101" fmla="*/ 2147483646 h 529"/>
                  <a:gd name="T102" fmla="*/ 2147483646 w 430"/>
                  <a:gd name="T103" fmla="*/ 2147483646 h 529"/>
                  <a:gd name="T104" fmla="*/ 2147483646 w 430"/>
                  <a:gd name="T105" fmla="*/ 2147483646 h 529"/>
                  <a:gd name="T106" fmla="*/ 2147483646 w 430"/>
                  <a:gd name="T107" fmla="*/ 2147483646 h 529"/>
                  <a:gd name="T108" fmla="*/ 2147483646 w 430"/>
                  <a:gd name="T109" fmla="*/ 2147483646 h 529"/>
                  <a:gd name="T110" fmla="*/ 2147483646 w 430"/>
                  <a:gd name="T111" fmla="*/ 2147483646 h 529"/>
                  <a:gd name="T112" fmla="*/ 2147483646 w 430"/>
                  <a:gd name="T113" fmla="*/ 2147483646 h 529"/>
                  <a:gd name="T114" fmla="*/ 2147483646 w 430"/>
                  <a:gd name="T115" fmla="*/ 2147483646 h 529"/>
                  <a:gd name="T116" fmla="*/ 2147483646 w 430"/>
                  <a:gd name="T117" fmla="*/ 2147483646 h 529"/>
                  <a:gd name="T118" fmla="*/ 2147483646 w 430"/>
                  <a:gd name="T119" fmla="*/ 2147483646 h 529"/>
                  <a:gd name="T120" fmla="*/ 2147483646 w 430"/>
                  <a:gd name="T121" fmla="*/ 2147483646 h 529"/>
                  <a:gd name="T122" fmla="*/ 2147483646 w 430"/>
                  <a:gd name="T123" fmla="*/ 2147483646 h 529"/>
                  <a:gd name="T124" fmla="*/ 2147483646 w 430"/>
                  <a:gd name="T125" fmla="*/ 2147483646 h 529"/>
                  <a:gd name="T126" fmla="*/ 17694720 60000 65536"/>
                  <a:gd name="T127" fmla="*/ 0 60000 65536"/>
                  <a:gd name="T128" fmla="*/ 5898240 60000 65536"/>
                  <a:gd name="T129" fmla="*/ 1179648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0"/>
                  <a:gd name="T190" fmla="*/ 0 h 529"/>
                  <a:gd name="T191" fmla="*/ 430 w 430"/>
                  <a:gd name="T192" fmla="*/ 529 h 5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0" h="529">
                    <a:moveTo>
                      <a:pt x="387" y="290"/>
                    </a:moveTo>
                    <a:lnTo>
                      <a:pt x="368" y="317"/>
                    </a:lnTo>
                    <a:lnTo>
                      <a:pt x="364" y="313"/>
                    </a:lnTo>
                    <a:lnTo>
                      <a:pt x="376" y="284"/>
                    </a:lnTo>
                    <a:lnTo>
                      <a:pt x="315" y="261"/>
                    </a:lnTo>
                    <a:lnTo>
                      <a:pt x="324" y="248"/>
                    </a:lnTo>
                    <a:lnTo>
                      <a:pt x="303" y="238"/>
                    </a:lnTo>
                    <a:lnTo>
                      <a:pt x="265" y="215"/>
                    </a:lnTo>
                    <a:lnTo>
                      <a:pt x="242" y="192"/>
                    </a:lnTo>
                    <a:lnTo>
                      <a:pt x="290" y="192"/>
                    </a:lnTo>
                    <a:lnTo>
                      <a:pt x="326" y="226"/>
                    </a:lnTo>
                    <a:lnTo>
                      <a:pt x="336" y="230"/>
                    </a:lnTo>
                    <a:lnTo>
                      <a:pt x="351" y="203"/>
                    </a:lnTo>
                    <a:lnTo>
                      <a:pt x="376" y="192"/>
                    </a:lnTo>
                    <a:lnTo>
                      <a:pt x="386" y="180"/>
                    </a:lnTo>
                    <a:lnTo>
                      <a:pt x="389" y="167"/>
                    </a:lnTo>
                    <a:lnTo>
                      <a:pt x="386" y="154"/>
                    </a:lnTo>
                    <a:lnTo>
                      <a:pt x="378" y="142"/>
                    </a:lnTo>
                    <a:lnTo>
                      <a:pt x="364" y="136"/>
                    </a:lnTo>
                    <a:lnTo>
                      <a:pt x="376" y="127"/>
                    </a:lnTo>
                    <a:lnTo>
                      <a:pt x="384" y="115"/>
                    </a:lnTo>
                    <a:lnTo>
                      <a:pt x="387" y="102"/>
                    </a:lnTo>
                    <a:lnTo>
                      <a:pt x="384" y="88"/>
                    </a:lnTo>
                    <a:lnTo>
                      <a:pt x="376" y="75"/>
                    </a:lnTo>
                    <a:lnTo>
                      <a:pt x="364" y="67"/>
                    </a:lnTo>
                    <a:lnTo>
                      <a:pt x="357" y="52"/>
                    </a:lnTo>
                    <a:lnTo>
                      <a:pt x="345" y="41"/>
                    </a:lnTo>
                    <a:lnTo>
                      <a:pt x="330" y="35"/>
                    </a:lnTo>
                    <a:lnTo>
                      <a:pt x="313" y="35"/>
                    </a:lnTo>
                    <a:lnTo>
                      <a:pt x="295" y="41"/>
                    </a:lnTo>
                    <a:lnTo>
                      <a:pt x="284" y="52"/>
                    </a:lnTo>
                    <a:lnTo>
                      <a:pt x="278" y="67"/>
                    </a:lnTo>
                    <a:lnTo>
                      <a:pt x="270" y="48"/>
                    </a:lnTo>
                    <a:lnTo>
                      <a:pt x="261" y="29"/>
                    </a:lnTo>
                    <a:lnTo>
                      <a:pt x="246" y="14"/>
                    </a:lnTo>
                    <a:lnTo>
                      <a:pt x="228" y="0"/>
                    </a:lnTo>
                    <a:lnTo>
                      <a:pt x="209" y="2"/>
                    </a:lnTo>
                    <a:lnTo>
                      <a:pt x="192" y="10"/>
                    </a:lnTo>
                    <a:lnTo>
                      <a:pt x="180" y="21"/>
                    </a:lnTo>
                    <a:lnTo>
                      <a:pt x="130" y="44"/>
                    </a:lnTo>
                    <a:lnTo>
                      <a:pt x="127" y="29"/>
                    </a:lnTo>
                    <a:lnTo>
                      <a:pt x="119" y="16"/>
                    </a:lnTo>
                    <a:lnTo>
                      <a:pt x="104" y="6"/>
                    </a:lnTo>
                    <a:lnTo>
                      <a:pt x="88" y="2"/>
                    </a:lnTo>
                    <a:lnTo>
                      <a:pt x="71" y="4"/>
                    </a:lnTo>
                    <a:lnTo>
                      <a:pt x="56" y="10"/>
                    </a:lnTo>
                    <a:lnTo>
                      <a:pt x="44" y="21"/>
                    </a:lnTo>
                    <a:lnTo>
                      <a:pt x="38" y="37"/>
                    </a:lnTo>
                    <a:lnTo>
                      <a:pt x="38" y="52"/>
                    </a:lnTo>
                    <a:lnTo>
                      <a:pt x="44" y="67"/>
                    </a:lnTo>
                    <a:lnTo>
                      <a:pt x="27" y="73"/>
                    </a:lnTo>
                    <a:lnTo>
                      <a:pt x="13" y="83"/>
                    </a:lnTo>
                    <a:lnTo>
                      <a:pt x="4" y="96"/>
                    </a:lnTo>
                    <a:lnTo>
                      <a:pt x="0" y="113"/>
                    </a:lnTo>
                    <a:lnTo>
                      <a:pt x="4" y="129"/>
                    </a:lnTo>
                    <a:lnTo>
                      <a:pt x="13" y="144"/>
                    </a:lnTo>
                    <a:lnTo>
                      <a:pt x="27" y="154"/>
                    </a:lnTo>
                    <a:lnTo>
                      <a:pt x="44" y="157"/>
                    </a:lnTo>
                    <a:lnTo>
                      <a:pt x="48" y="169"/>
                    </a:lnTo>
                    <a:lnTo>
                      <a:pt x="46" y="180"/>
                    </a:lnTo>
                    <a:lnTo>
                      <a:pt x="40" y="190"/>
                    </a:lnTo>
                    <a:lnTo>
                      <a:pt x="33" y="198"/>
                    </a:lnTo>
                    <a:lnTo>
                      <a:pt x="17" y="217"/>
                    </a:lnTo>
                    <a:lnTo>
                      <a:pt x="10" y="238"/>
                    </a:lnTo>
                    <a:lnTo>
                      <a:pt x="10" y="259"/>
                    </a:lnTo>
                    <a:lnTo>
                      <a:pt x="15" y="282"/>
                    </a:lnTo>
                    <a:lnTo>
                      <a:pt x="27" y="301"/>
                    </a:lnTo>
                    <a:lnTo>
                      <a:pt x="44" y="317"/>
                    </a:lnTo>
                    <a:lnTo>
                      <a:pt x="27" y="330"/>
                    </a:lnTo>
                    <a:lnTo>
                      <a:pt x="15" y="347"/>
                    </a:lnTo>
                    <a:lnTo>
                      <a:pt x="12" y="366"/>
                    </a:lnTo>
                    <a:lnTo>
                      <a:pt x="13" y="387"/>
                    </a:lnTo>
                    <a:lnTo>
                      <a:pt x="23" y="405"/>
                    </a:lnTo>
                    <a:lnTo>
                      <a:pt x="36" y="420"/>
                    </a:lnTo>
                    <a:lnTo>
                      <a:pt x="56" y="430"/>
                    </a:lnTo>
                    <a:lnTo>
                      <a:pt x="94" y="453"/>
                    </a:lnTo>
                    <a:lnTo>
                      <a:pt x="102" y="464"/>
                    </a:lnTo>
                    <a:lnTo>
                      <a:pt x="115" y="472"/>
                    </a:lnTo>
                    <a:lnTo>
                      <a:pt x="130" y="474"/>
                    </a:lnTo>
                    <a:lnTo>
                      <a:pt x="146" y="472"/>
                    </a:lnTo>
                    <a:lnTo>
                      <a:pt x="157" y="464"/>
                    </a:lnTo>
                    <a:lnTo>
                      <a:pt x="167" y="453"/>
                    </a:lnTo>
                    <a:lnTo>
                      <a:pt x="163" y="470"/>
                    </a:lnTo>
                    <a:lnTo>
                      <a:pt x="167" y="487"/>
                    </a:lnTo>
                    <a:lnTo>
                      <a:pt x="175" y="502"/>
                    </a:lnTo>
                    <a:lnTo>
                      <a:pt x="188" y="514"/>
                    </a:lnTo>
                    <a:lnTo>
                      <a:pt x="203" y="522"/>
                    </a:lnTo>
                    <a:lnTo>
                      <a:pt x="222" y="524"/>
                    </a:lnTo>
                    <a:lnTo>
                      <a:pt x="242" y="522"/>
                    </a:lnTo>
                    <a:lnTo>
                      <a:pt x="253" y="527"/>
                    </a:lnTo>
                    <a:lnTo>
                      <a:pt x="269" y="529"/>
                    </a:lnTo>
                    <a:lnTo>
                      <a:pt x="280" y="524"/>
                    </a:lnTo>
                    <a:lnTo>
                      <a:pt x="290" y="512"/>
                    </a:lnTo>
                    <a:lnTo>
                      <a:pt x="290" y="499"/>
                    </a:lnTo>
                    <a:lnTo>
                      <a:pt x="309" y="497"/>
                    </a:lnTo>
                    <a:lnTo>
                      <a:pt x="326" y="489"/>
                    </a:lnTo>
                    <a:lnTo>
                      <a:pt x="339" y="476"/>
                    </a:lnTo>
                    <a:lnTo>
                      <a:pt x="353" y="472"/>
                    </a:lnTo>
                    <a:lnTo>
                      <a:pt x="364" y="462"/>
                    </a:lnTo>
                    <a:lnTo>
                      <a:pt x="374" y="451"/>
                    </a:lnTo>
                    <a:lnTo>
                      <a:pt x="378" y="439"/>
                    </a:lnTo>
                    <a:lnTo>
                      <a:pt x="376" y="424"/>
                    </a:lnTo>
                    <a:lnTo>
                      <a:pt x="420" y="374"/>
                    </a:lnTo>
                    <a:lnTo>
                      <a:pt x="428" y="355"/>
                    </a:lnTo>
                    <a:lnTo>
                      <a:pt x="430" y="336"/>
                    </a:lnTo>
                    <a:lnTo>
                      <a:pt x="426" y="317"/>
                    </a:lnTo>
                    <a:lnTo>
                      <a:pt x="412" y="299"/>
                    </a:lnTo>
                    <a:lnTo>
                      <a:pt x="387" y="290"/>
                    </a:lnTo>
                    <a:close/>
                    <a:moveTo>
                      <a:pt x="284" y="288"/>
                    </a:moveTo>
                    <a:lnTo>
                      <a:pt x="351" y="272"/>
                    </a:lnTo>
                    <a:lnTo>
                      <a:pt x="326" y="311"/>
                    </a:lnTo>
                    <a:lnTo>
                      <a:pt x="309" y="334"/>
                    </a:lnTo>
                    <a:lnTo>
                      <a:pt x="278" y="328"/>
                    </a:lnTo>
                    <a:lnTo>
                      <a:pt x="284" y="288"/>
                    </a:lnTo>
                    <a:close/>
                    <a:moveTo>
                      <a:pt x="347" y="374"/>
                    </a:moveTo>
                    <a:lnTo>
                      <a:pt x="339" y="363"/>
                    </a:lnTo>
                    <a:lnTo>
                      <a:pt x="351" y="328"/>
                    </a:lnTo>
                    <a:lnTo>
                      <a:pt x="364" y="328"/>
                    </a:lnTo>
                    <a:lnTo>
                      <a:pt x="347" y="37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5D67C6DD-9670-4C8F-95B2-A53E5E180C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147562" y="1642999"/>
                <a:ext cx="447818" cy="301267"/>
              </a:xfrm>
              <a:custGeom>
                <a:avLst/>
                <a:gdLst>
                  <a:gd name="T0" fmla="*/ 2147483646 w 382"/>
                  <a:gd name="T1" fmla="*/ 0 h 236"/>
                  <a:gd name="T2" fmla="*/ 2147483646 w 382"/>
                  <a:gd name="T3" fmla="*/ 2147483646 h 236"/>
                  <a:gd name="T4" fmla="*/ 2147483646 w 382"/>
                  <a:gd name="T5" fmla="*/ 2147483646 h 236"/>
                  <a:gd name="T6" fmla="*/ 0 w 382"/>
                  <a:gd name="T7" fmla="*/ 2147483646 h 236"/>
                  <a:gd name="T8" fmla="*/ 2147483646 w 382"/>
                  <a:gd name="T9" fmla="*/ 2147483646 h 236"/>
                  <a:gd name="T10" fmla="*/ 2147483646 w 382"/>
                  <a:gd name="T11" fmla="*/ 2147483646 h 236"/>
                  <a:gd name="T12" fmla="*/ 2147483646 w 382"/>
                  <a:gd name="T13" fmla="*/ 2147483646 h 236"/>
                  <a:gd name="T14" fmla="*/ 2147483646 w 382"/>
                  <a:gd name="T15" fmla="*/ 2147483646 h 236"/>
                  <a:gd name="T16" fmla="*/ 2147483646 w 382"/>
                  <a:gd name="T17" fmla="*/ 2147483646 h 236"/>
                  <a:gd name="T18" fmla="*/ 2147483646 w 382"/>
                  <a:gd name="T19" fmla="*/ 2147483646 h 236"/>
                  <a:gd name="T20" fmla="*/ 2147483646 w 382"/>
                  <a:gd name="T21" fmla="*/ 2147483646 h 236"/>
                  <a:gd name="T22" fmla="*/ 2147483646 w 382"/>
                  <a:gd name="T23" fmla="*/ 2147483646 h 236"/>
                  <a:gd name="T24" fmla="*/ 2147483646 w 382"/>
                  <a:gd name="T25" fmla="*/ 2147483646 h 236"/>
                  <a:gd name="T26" fmla="*/ 2147483646 w 382"/>
                  <a:gd name="T27" fmla="*/ 2147483646 h 236"/>
                  <a:gd name="T28" fmla="*/ 2147483646 w 382"/>
                  <a:gd name="T29" fmla="*/ 2147483646 h 236"/>
                  <a:gd name="T30" fmla="*/ 2147483646 w 382"/>
                  <a:gd name="T31" fmla="*/ 2147483646 h 236"/>
                  <a:gd name="T32" fmla="*/ 2147483646 w 382"/>
                  <a:gd name="T33" fmla="*/ 2147483646 h 236"/>
                  <a:gd name="T34" fmla="*/ 2147483646 w 382"/>
                  <a:gd name="T35" fmla="*/ 2147483646 h 236"/>
                  <a:gd name="T36" fmla="*/ 2147483646 w 382"/>
                  <a:gd name="T37" fmla="*/ 2147483646 h 236"/>
                  <a:gd name="T38" fmla="*/ 2147483646 w 382"/>
                  <a:gd name="T39" fmla="*/ 0 h 236"/>
                  <a:gd name="T40" fmla="*/ 2147483646 w 382"/>
                  <a:gd name="T41" fmla="*/ 2147483646 h 236"/>
                  <a:gd name="T42" fmla="*/ 2147483646 w 382"/>
                  <a:gd name="T43" fmla="*/ 2147483646 h 236"/>
                  <a:gd name="T44" fmla="*/ 2147483646 w 382"/>
                  <a:gd name="T45" fmla="*/ 2147483646 h 236"/>
                  <a:gd name="T46" fmla="*/ 2147483646 w 382"/>
                  <a:gd name="T47" fmla="*/ 2147483646 h 236"/>
                  <a:gd name="T48" fmla="*/ 0 w 382"/>
                  <a:gd name="T49" fmla="*/ 2147483646 h 236"/>
                  <a:gd name="T50" fmla="*/ 2147483646 w 382"/>
                  <a:gd name="T51" fmla="*/ 2147483646 h 236"/>
                  <a:gd name="T52" fmla="*/ 2147483646 w 382"/>
                  <a:gd name="T53" fmla="*/ 2147483646 h 236"/>
                  <a:gd name="T54" fmla="*/ 2147483646 w 382"/>
                  <a:gd name="T55" fmla="*/ 2147483646 h 236"/>
                  <a:gd name="T56" fmla="*/ 2147483646 w 382"/>
                  <a:gd name="T57" fmla="*/ 2147483646 h 236"/>
                  <a:gd name="T58" fmla="*/ 2147483646 w 382"/>
                  <a:gd name="T59" fmla="*/ 2147483646 h 236"/>
                  <a:gd name="T60" fmla="*/ 2147483646 w 382"/>
                  <a:gd name="T61" fmla="*/ 2147483646 h 236"/>
                  <a:gd name="T62" fmla="*/ 2147483646 w 382"/>
                  <a:gd name="T63" fmla="*/ 2147483646 h 236"/>
                  <a:gd name="T64" fmla="*/ 2147483646 w 382"/>
                  <a:gd name="T65" fmla="*/ 2147483646 h 236"/>
                  <a:gd name="T66" fmla="*/ 2147483646 w 382"/>
                  <a:gd name="T67" fmla="*/ 2147483646 h 236"/>
                  <a:gd name="T68" fmla="*/ 2147483646 w 382"/>
                  <a:gd name="T69" fmla="*/ 2147483646 h 236"/>
                  <a:gd name="T70" fmla="*/ 2147483646 w 382"/>
                  <a:gd name="T71" fmla="*/ 2147483646 h 236"/>
                  <a:gd name="T72" fmla="*/ 17694720 60000 65536"/>
                  <a:gd name="T73" fmla="*/ 0 60000 65536"/>
                  <a:gd name="T74" fmla="*/ 5898240 60000 65536"/>
                  <a:gd name="T75" fmla="*/ 1179648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2"/>
                  <a:gd name="T109" fmla="*/ 0 h 236"/>
                  <a:gd name="T110" fmla="*/ 382 w 382"/>
                  <a:gd name="T111" fmla="*/ 236 h 2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2" h="236">
                    <a:moveTo>
                      <a:pt x="77" y="236"/>
                    </a:moveTo>
                    <a:lnTo>
                      <a:pt x="178" y="140"/>
                    </a:lnTo>
                    <a:lnTo>
                      <a:pt x="173" y="153"/>
                    </a:lnTo>
                    <a:lnTo>
                      <a:pt x="152" y="194"/>
                    </a:lnTo>
                    <a:lnTo>
                      <a:pt x="142" y="232"/>
                    </a:lnTo>
                    <a:lnTo>
                      <a:pt x="159" y="232"/>
                    </a:lnTo>
                    <a:lnTo>
                      <a:pt x="173" y="199"/>
                    </a:lnTo>
                    <a:lnTo>
                      <a:pt x="209" y="150"/>
                    </a:lnTo>
                    <a:lnTo>
                      <a:pt x="382" y="150"/>
                    </a:lnTo>
                    <a:lnTo>
                      <a:pt x="382" y="107"/>
                    </a:lnTo>
                    <a:lnTo>
                      <a:pt x="219" y="107"/>
                    </a:lnTo>
                    <a:lnTo>
                      <a:pt x="171" y="88"/>
                    </a:lnTo>
                    <a:lnTo>
                      <a:pt x="127" y="63"/>
                    </a:lnTo>
                    <a:lnTo>
                      <a:pt x="86" y="35"/>
                    </a:lnTo>
                    <a:lnTo>
                      <a:pt x="77" y="19"/>
                    </a:lnTo>
                    <a:lnTo>
                      <a:pt x="73" y="0"/>
                    </a:lnTo>
                    <a:lnTo>
                      <a:pt x="36" y="23"/>
                    </a:lnTo>
                    <a:lnTo>
                      <a:pt x="36" y="46"/>
                    </a:lnTo>
                    <a:lnTo>
                      <a:pt x="73" y="58"/>
                    </a:lnTo>
                    <a:lnTo>
                      <a:pt x="12" y="113"/>
                    </a:lnTo>
                    <a:lnTo>
                      <a:pt x="0" y="136"/>
                    </a:lnTo>
                    <a:lnTo>
                      <a:pt x="25" y="136"/>
                    </a:lnTo>
                    <a:lnTo>
                      <a:pt x="98" y="81"/>
                    </a:lnTo>
                    <a:lnTo>
                      <a:pt x="134" y="113"/>
                    </a:lnTo>
                    <a:lnTo>
                      <a:pt x="12" y="182"/>
                    </a:lnTo>
                    <a:lnTo>
                      <a:pt x="12" y="215"/>
                    </a:lnTo>
                    <a:lnTo>
                      <a:pt x="48" y="194"/>
                    </a:lnTo>
                    <a:lnTo>
                      <a:pt x="84" y="173"/>
                    </a:lnTo>
                    <a:lnTo>
                      <a:pt x="123" y="159"/>
                    </a:lnTo>
                    <a:lnTo>
                      <a:pt x="102" y="182"/>
                    </a:lnTo>
                    <a:lnTo>
                      <a:pt x="86" y="207"/>
                    </a:lnTo>
                    <a:lnTo>
                      <a:pt x="77" y="23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F48B1CE-FFE3-4BFF-A384-EE3D82172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667" y="1655302"/>
                <a:ext cx="118" cy="355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 eaLnBrk="1" hangingPunct="1">
                  <a:defRPr/>
                </a:pPr>
                <a:endParaRPr lang="en-US" alt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Freeform 1390">
                <a:extLst>
                  <a:ext uri="{FF2B5EF4-FFF2-40B4-BE49-F238E27FC236}">
                    <a16:creationId xmlns:a16="http://schemas.microsoft.com/office/drawing/2014/main" id="{9D93783D-C4FC-4605-8AE3-172B3572B84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11631" y="1887509"/>
                <a:ext cx="60963" cy="199138"/>
              </a:xfrm>
              <a:custGeom>
                <a:avLst/>
                <a:gdLst>
                  <a:gd name="T0" fmla="*/ 2147483646 w 52"/>
                  <a:gd name="T1" fmla="*/ 0 h 156"/>
                  <a:gd name="T2" fmla="*/ 2147483646 w 52"/>
                  <a:gd name="T3" fmla="*/ 2147483646 h 156"/>
                  <a:gd name="T4" fmla="*/ 2147483646 w 52"/>
                  <a:gd name="T5" fmla="*/ 2147483646 h 156"/>
                  <a:gd name="T6" fmla="*/ 0 w 52"/>
                  <a:gd name="T7" fmla="*/ 2147483646 h 156"/>
                  <a:gd name="T8" fmla="*/ 2147483646 w 52"/>
                  <a:gd name="T9" fmla="*/ 2147483646 h 156"/>
                  <a:gd name="T10" fmla="*/ 2147483646 w 52"/>
                  <a:gd name="T11" fmla="*/ 2147483646 h 156"/>
                  <a:gd name="T12" fmla="*/ 2147483646 w 52"/>
                  <a:gd name="T13" fmla="*/ 2147483646 h 156"/>
                  <a:gd name="T14" fmla="*/ 2147483646 w 52"/>
                  <a:gd name="T15" fmla="*/ 2147483646 h 156"/>
                  <a:gd name="T16" fmla="*/ 2147483646 w 52"/>
                  <a:gd name="T17" fmla="*/ 2147483646 h 156"/>
                  <a:gd name="T18" fmla="*/ 2147483646 w 52"/>
                  <a:gd name="T19" fmla="*/ 2147483646 h 156"/>
                  <a:gd name="T20" fmla="*/ 0 w 52"/>
                  <a:gd name="T21" fmla="*/ 2147483646 h 156"/>
                  <a:gd name="T22" fmla="*/ 2147483646 w 52"/>
                  <a:gd name="T23" fmla="*/ 2147483646 h 156"/>
                  <a:gd name="T24" fmla="*/ 2147483646 w 52"/>
                  <a:gd name="T25" fmla="*/ 2147483646 h 156"/>
                  <a:gd name="T26" fmla="*/ 2147483646 w 52"/>
                  <a:gd name="T27" fmla="*/ 2147483646 h 156"/>
                  <a:gd name="T28" fmla="*/ 2147483646 w 52"/>
                  <a:gd name="T29" fmla="*/ 0 h 156"/>
                  <a:gd name="T30" fmla="*/ 17694720 60000 65536"/>
                  <a:gd name="T31" fmla="*/ 0 60000 65536"/>
                  <a:gd name="T32" fmla="*/ 5898240 60000 65536"/>
                  <a:gd name="T33" fmla="*/ 1179648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156"/>
                  <a:gd name="T47" fmla="*/ 52 w 52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156">
                    <a:moveTo>
                      <a:pt x="52" y="156"/>
                    </a:moveTo>
                    <a:lnTo>
                      <a:pt x="50" y="127"/>
                    </a:lnTo>
                    <a:lnTo>
                      <a:pt x="44" y="100"/>
                    </a:lnTo>
                    <a:lnTo>
                      <a:pt x="36" y="77"/>
                    </a:lnTo>
                    <a:lnTo>
                      <a:pt x="25" y="60"/>
                    </a:lnTo>
                    <a:lnTo>
                      <a:pt x="13" y="48"/>
                    </a:lnTo>
                    <a:lnTo>
                      <a:pt x="0" y="44"/>
                    </a:lnTo>
                    <a:lnTo>
                      <a:pt x="19" y="41"/>
                    </a:lnTo>
                    <a:lnTo>
                      <a:pt x="34" y="31"/>
                    </a:lnTo>
                    <a:lnTo>
                      <a:pt x="44" y="18"/>
                    </a:lnTo>
                    <a:lnTo>
                      <a:pt x="48" y="0"/>
                    </a:lnTo>
                  </a:path>
                </a:pathLst>
              </a:custGeom>
              <a:noFill/>
              <a:ln w="39684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Freeform 1391">
                <a:extLst>
                  <a:ext uri="{FF2B5EF4-FFF2-40B4-BE49-F238E27FC236}">
                    <a16:creationId xmlns:a16="http://schemas.microsoft.com/office/drawing/2014/main" id="{99DB0843-C8DB-4AC1-A602-33AB459658B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44815" y="1960669"/>
                <a:ext cx="91440" cy="100849"/>
              </a:xfrm>
              <a:custGeom>
                <a:avLst/>
                <a:gdLst>
                  <a:gd name="T0" fmla="*/ 2147483646 w 78"/>
                  <a:gd name="T1" fmla="*/ 0 h 79"/>
                  <a:gd name="T2" fmla="*/ 2147483646 w 78"/>
                  <a:gd name="T3" fmla="*/ 2147483646 h 79"/>
                  <a:gd name="T4" fmla="*/ 2147483646 w 78"/>
                  <a:gd name="T5" fmla="*/ 2147483646 h 79"/>
                  <a:gd name="T6" fmla="*/ 0 w 78"/>
                  <a:gd name="T7" fmla="*/ 2147483646 h 79"/>
                  <a:gd name="T8" fmla="*/ 0 w 78"/>
                  <a:gd name="T9" fmla="*/ 2147483646 h 79"/>
                  <a:gd name="T10" fmla="*/ 2147483646 w 78"/>
                  <a:gd name="T11" fmla="*/ 0 h 79"/>
                  <a:gd name="T12" fmla="*/ 2147483646 w 78"/>
                  <a:gd name="T13" fmla="*/ 2147483646 h 79"/>
                  <a:gd name="T14" fmla="*/ 0 w 78"/>
                  <a:gd name="T15" fmla="*/ 2147483646 h 79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79"/>
                  <a:gd name="T26" fmla="*/ 78 w 7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79">
                    <a:moveTo>
                      <a:pt x="0" y="79"/>
                    </a:moveTo>
                    <a:lnTo>
                      <a:pt x="40" y="0"/>
                    </a:lnTo>
                    <a:lnTo>
                      <a:pt x="78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5B4C99D-D35E-43F7-99DE-A3674B9BB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9674" y="721324"/>
              <a:ext cx="524732" cy="779232"/>
              <a:chOff x="631" y="1294818"/>
              <a:chExt cx="741154" cy="761996"/>
            </a:xfrm>
          </p:grpSpPr>
          <p:sp>
            <p:nvSpPr>
              <p:cNvPr id="82" name="Freeform 42">
                <a:extLst>
                  <a:ext uri="{FF2B5EF4-FFF2-40B4-BE49-F238E27FC236}">
                    <a16:creationId xmlns:a16="http://schemas.microsoft.com/office/drawing/2014/main" id="{A6F9CF5D-6406-4981-83EB-4A794CA3DC5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86233" y="1209216"/>
                <a:ext cx="504090" cy="675293"/>
              </a:xfrm>
              <a:custGeom>
                <a:avLst/>
                <a:gdLst>
                  <a:gd name="T0" fmla="*/ 2147483646 w 430"/>
                  <a:gd name="T1" fmla="*/ 0 h 529"/>
                  <a:gd name="T2" fmla="*/ 2147483646 w 430"/>
                  <a:gd name="T3" fmla="*/ 2147483646 h 529"/>
                  <a:gd name="T4" fmla="*/ 2147483646 w 430"/>
                  <a:gd name="T5" fmla="*/ 2147483646 h 529"/>
                  <a:gd name="T6" fmla="*/ 0 w 430"/>
                  <a:gd name="T7" fmla="*/ 2147483646 h 529"/>
                  <a:gd name="T8" fmla="*/ 2147483646 w 430"/>
                  <a:gd name="T9" fmla="*/ 2147483646 h 529"/>
                  <a:gd name="T10" fmla="*/ 2147483646 w 430"/>
                  <a:gd name="T11" fmla="*/ 2147483646 h 529"/>
                  <a:gd name="T12" fmla="*/ 2147483646 w 430"/>
                  <a:gd name="T13" fmla="*/ 2147483646 h 529"/>
                  <a:gd name="T14" fmla="*/ 2147483646 w 430"/>
                  <a:gd name="T15" fmla="*/ 2147483646 h 529"/>
                  <a:gd name="T16" fmla="*/ 2147483646 w 430"/>
                  <a:gd name="T17" fmla="*/ 2147483646 h 529"/>
                  <a:gd name="T18" fmla="*/ 2147483646 w 430"/>
                  <a:gd name="T19" fmla="*/ 2147483646 h 529"/>
                  <a:gd name="T20" fmla="*/ 2147483646 w 430"/>
                  <a:gd name="T21" fmla="*/ 2147483646 h 529"/>
                  <a:gd name="T22" fmla="*/ 2147483646 w 430"/>
                  <a:gd name="T23" fmla="*/ 2147483646 h 529"/>
                  <a:gd name="T24" fmla="*/ 2147483646 w 430"/>
                  <a:gd name="T25" fmla="*/ 2147483646 h 529"/>
                  <a:gd name="T26" fmla="*/ 2147483646 w 430"/>
                  <a:gd name="T27" fmla="*/ 2147483646 h 529"/>
                  <a:gd name="T28" fmla="*/ 2147483646 w 430"/>
                  <a:gd name="T29" fmla="*/ 2147483646 h 529"/>
                  <a:gd name="T30" fmla="*/ 2147483646 w 430"/>
                  <a:gd name="T31" fmla="*/ 2147483646 h 529"/>
                  <a:gd name="T32" fmla="*/ 2147483646 w 430"/>
                  <a:gd name="T33" fmla="*/ 2147483646 h 529"/>
                  <a:gd name="T34" fmla="*/ 2147483646 w 430"/>
                  <a:gd name="T35" fmla="*/ 2147483646 h 529"/>
                  <a:gd name="T36" fmla="*/ 2147483646 w 430"/>
                  <a:gd name="T37" fmla="*/ 2147483646 h 529"/>
                  <a:gd name="T38" fmla="*/ 2147483646 w 430"/>
                  <a:gd name="T39" fmla="*/ 2147483646 h 529"/>
                  <a:gd name="T40" fmla="*/ 2147483646 w 430"/>
                  <a:gd name="T41" fmla="*/ 2147483646 h 529"/>
                  <a:gd name="T42" fmla="*/ 2147483646 w 430"/>
                  <a:gd name="T43" fmla="*/ 0 h 529"/>
                  <a:gd name="T44" fmla="*/ 2147483646 w 430"/>
                  <a:gd name="T45" fmla="*/ 2147483646 h 529"/>
                  <a:gd name="T46" fmla="*/ 2147483646 w 430"/>
                  <a:gd name="T47" fmla="*/ 2147483646 h 529"/>
                  <a:gd name="T48" fmla="*/ 2147483646 w 430"/>
                  <a:gd name="T49" fmla="*/ 2147483646 h 529"/>
                  <a:gd name="T50" fmla="*/ 2147483646 w 430"/>
                  <a:gd name="T51" fmla="*/ 2147483646 h 529"/>
                  <a:gd name="T52" fmla="*/ 2147483646 w 430"/>
                  <a:gd name="T53" fmla="*/ 2147483646 h 529"/>
                  <a:gd name="T54" fmla="*/ 2147483646 w 430"/>
                  <a:gd name="T55" fmla="*/ 2147483646 h 529"/>
                  <a:gd name="T56" fmla="*/ 2147483646 w 430"/>
                  <a:gd name="T57" fmla="*/ 2147483646 h 529"/>
                  <a:gd name="T58" fmla="*/ 2147483646 w 430"/>
                  <a:gd name="T59" fmla="*/ 2147483646 h 529"/>
                  <a:gd name="T60" fmla="*/ 0 w 430"/>
                  <a:gd name="T61" fmla="*/ 2147483646 h 529"/>
                  <a:gd name="T62" fmla="*/ 2147483646 w 430"/>
                  <a:gd name="T63" fmla="*/ 2147483646 h 529"/>
                  <a:gd name="T64" fmla="*/ 2147483646 w 430"/>
                  <a:gd name="T65" fmla="*/ 2147483646 h 529"/>
                  <a:gd name="T66" fmla="*/ 2147483646 w 430"/>
                  <a:gd name="T67" fmla="*/ 2147483646 h 529"/>
                  <a:gd name="T68" fmla="*/ 2147483646 w 430"/>
                  <a:gd name="T69" fmla="*/ 2147483646 h 529"/>
                  <a:gd name="T70" fmla="*/ 2147483646 w 430"/>
                  <a:gd name="T71" fmla="*/ 2147483646 h 529"/>
                  <a:gd name="T72" fmla="*/ 2147483646 w 430"/>
                  <a:gd name="T73" fmla="*/ 2147483646 h 529"/>
                  <a:gd name="T74" fmla="*/ 2147483646 w 430"/>
                  <a:gd name="T75" fmla="*/ 2147483646 h 529"/>
                  <a:gd name="T76" fmla="*/ 2147483646 w 430"/>
                  <a:gd name="T77" fmla="*/ 2147483646 h 529"/>
                  <a:gd name="T78" fmla="*/ 2147483646 w 430"/>
                  <a:gd name="T79" fmla="*/ 2147483646 h 529"/>
                  <a:gd name="T80" fmla="*/ 2147483646 w 430"/>
                  <a:gd name="T81" fmla="*/ 2147483646 h 529"/>
                  <a:gd name="T82" fmla="*/ 2147483646 w 430"/>
                  <a:gd name="T83" fmla="*/ 2147483646 h 529"/>
                  <a:gd name="T84" fmla="*/ 2147483646 w 430"/>
                  <a:gd name="T85" fmla="*/ 2147483646 h 529"/>
                  <a:gd name="T86" fmla="*/ 2147483646 w 430"/>
                  <a:gd name="T87" fmla="*/ 2147483646 h 529"/>
                  <a:gd name="T88" fmla="*/ 2147483646 w 430"/>
                  <a:gd name="T89" fmla="*/ 2147483646 h 529"/>
                  <a:gd name="T90" fmla="*/ 2147483646 w 430"/>
                  <a:gd name="T91" fmla="*/ 2147483646 h 529"/>
                  <a:gd name="T92" fmla="*/ 2147483646 w 430"/>
                  <a:gd name="T93" fmla="*/ 2147483646 h 529"/>
                  <a:gd name="T94" fmla="*/ 2147483646 w 430"/>
                  <a:gd name="T95" fmla="*/ 2147483646 h 529"/>
                  <a:gd name="T96" fmla="*/ 2147483646 w 430"/>
                  <a:gd name="T97" fmla="*/ 2147483646 h 529"/>
                  <a:gd name="T98" fmla="*/ 2147483646 w 430"/>
                  <a:gd name="T99" fmla="*/ 2147483646 h 529"/>
                  <a:gd name="T100" fmla="*/ 2147483646 w 430"/>
                  <a:gd name="T101" fmla="*/ 2147483646 h 529"/>
                  <a:gd name="T102" fmla="*/ 2147483646 w 430"/>
                  <a:gd name="T103" fmla="*/ 2147483646 h 529"/>
                  <a:gd name="T104" fmla="*/ 2147483646 w 430"/>
                  <a:gd name="T105" fmla="*/ 2147483646 h 529"/>
                  <a:gd name="T106" fmla="*/ 2147483646 w 430"/>
                  <a:gd name="T107" fmla="*/ 2147483646 h 529"/>
                  <a:gd name="T108" fmla="*/ 2147483646 w 430"/>
                  <a:gd name="T109" fmla="*/ 2147483646 h 529"/>
                  <a:gd name="T110" fmla="*/ 2147483646 w 430"/>
                  <a:gd name="T111" fmla="*/ 2147483646 h 529"/>
                  <a:gd name="T112" fmla="*/ 2147483646 w 430"/>
                  <a:gd name="T113" fmla="*/ 2147483646 h 529"/>
                  <a:gd name="T114" fmla="*/ 2147483646 w 430"/>
                  <a:gd name="T115" fmla="*/ 2147483646 h 529"/>
                  <a:gd name="T116" fmla="*/ 2147483646 w 430"/>
                  <a:gd name="T117" fmla="*/ 2147483646 h 529"/>
                  <a:gd name="T118" fmla="*/ 2147483646 w 430"/>
                  <a:gd name="T119" fmla="*/ 2147483646 h 529"/>
                  <a:gd name="T120" fmla="*/ 2147483646 w 430"/>
                  <a:gd name="T121" fmla="*/ 2147483646 h 529"/>
                  <a:gd name="T122" fmla="*/ 2147483646 w 430"/>
                  <a:gd name="T123" fmla="*/ 2147483646 h 529"/>
                  <a:gd name="T124" fmla="*/ 2147483646 w 430"/>
                  <a:gd name="T125" fmla="*/ 2147483646 h 529"/>
                  <a:gd name="T126" fmla="*/ 17694720 60000 65536"/>
                  <a:gd name="T127" fmla="*/ 0 60000 65536"/>
                  <a:gd name="T128" fmla="*/ 5898240 60000 65536"/>
                  <a:gd name="T129" fmla="*/ 1179648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0"/>
                  <a:gd name="T190" fmla="*/ 0 h 529"/>
                  <a:gd name="T191" fmla="*/ 430 w 430"/>
                  <a:gd name="T192" fmla="*/ 529 h 5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0" h="529">
                    <a:moveTo>
                      <a:pt x="387" y="290"/>
                    </a:moveTo>
                    <a:lnTo>
                      <a:pt x="368" y="317"/>
                    </a:lnTo>
                    <a:lnTo>
                      <a:pt x="364" y="313"/>
                    </a:lnTo>
                    <a:lnTo>
                      <a:pt x="376" y="284"/>
                    </a:lnTo>
                    <a:lnTo>
                      <a:pt x="315" y="261"/>
                    </a:lnTo>
                    <a:lnTo>
                      <a:pt x="324" y="248"/>
                    </a:lnTo>
                    <a:lnTo>
                      <a:pt x="303" y="238"/>
                    </a:lnTo>
                    <a:lnTo>
                      <a:pt x="265" y="215"/>
                    </a:lnTo>
                    <a:lnTo>
                      <a:pt x="242" y="192"/>
                    </a:lnTo>
                    <a:lnTo>
                      <a:pt x="290" y="192"/>
                    </a:lnTo>
                    <a:lnTo>
                      <a:pt x="326" y="226"/>
                    </a:lnTo>
                    <a:lnTo>
                      <a:pt x="336" y="230"/>
                    </a:lnTo>
                    <a:lnTo>
                      <a:pt x="351" y="203"/>
                    </a:lnTo>
                    <a:lnTo>
                      <a:pt x="376" y="192"/>
                    </a:lnTo>
                    <a:lnTo>
                      <a:pt x="386" y="180"/>
                    </a:lnTo>
                    <a:lnTo>
                      <a:pt x="389" y="167"/>
                    </a:lnTo>
                    <a:lnTo>
                      <a:pt x="386" y="154"/>
                    </a:lnTo>
                    <a:lnTo>
                      <a:pt x="378" y="142"/>
                    </a:lnTo>
                    <a:lnTo>
                      <a:pt x="364" y="136"/>
                    </a:lnTo>
                    <a:lnTo>
                      <a:pt x="376" y="127"/>
                    </a:lnTo>
                    <a:lnTo>
                      <a:pt x="384" y="115"/>
                    </a:lnTo>
                    <a:lnTo>
                      <a:pt x="387" y="102"/>
                    </a:lnTo>
                    <a:lnTo>
                      <a:pt x="384" y="88"/>
                    </a:lnTo>
                    <a:lnTo>
                      <a:pt x="376" y="75"/>
                    </a:lnTo>
                    <a:lnTo>
                      <a:pt x="364" y="67"/>
                    </a:lnTo>
                    <a:lnTo>
                      <a:pt x="357" y="52"/>
                    </a:lnTo>
                    <a:lnTo>
                      <a:pt x="345" y="41"/>
                    </a:lnTo>
                    <a:lnTo>
                      <a:pt x="330" y="35"/>
                    </a:lnTo>
                    <a:lnTo>
                      <a:pt x="313" y="35"/>
                    </a:lnTo>
                    <a:lnTo>
                      <a:pt x="295" y="41"/>
                    </a:lnTo>
                    <a:lnTo>
                      <a:pt x="284" y="52"/>
                    </a:lnTo>
                    <a:lnTo>
                      <a:pt x="278" y="67"/>
                    </a:lnTo>
                    <a:lnTo>
                      <a:pt x="270" y="48"/>
                    </a:lnTo>
                    <a:lnTo>
                      <a:pt x="261" y="29"/>
                    </a:lnTo>
                    <a:lnTo>
                      <a:pt x="246" y="14"/>
                    </a:lnTo>
                    <a:lnTo>
                      <a:pt x="228" y="0"/>
                    </a:lnTo>
                    <a:lnTo>
                      <a:pt x="209" y="2"/>
                    </a:lnTo>
                    <a:lnTo>
                      <a:pt x="192" y="10"/>
                    </a:lnTo>
                    <a:lnTo>
                      <a:pt x="180" y="21"/>
                    </a:lnTo>
                    <a:lnTo>
                      <a:pt x="130" y="44"/>
                    </a:lnTo>
                    <a:lnTo>
                      <a:pt x="127" y="29"/>
                    </a:lnTo>
                    <a:lnTo>
                      <a:pt x="119" y="16"/>
                    </a:lnTo>
                    <a:lnTo>
                      <a:pt x="104" y="6"/>
                    </a:lnTo>
                    <a:lnTo>
                      <a:pt x="88" y="2"/>
                    </a:lnTo>
                    <a:lnTo>
                      <a:pt x="71" y="4"/>
                    </a:lnTo>
                    <a:lnTo>
                      <a:pt x="56" y="10"/>
                    </a:lnTo>
                    <a:lnTo>
                      <a:pt x="44" y="21"/>
                    </a:lnTo>
                    <a:lnTo>
                      <a:pt x="38" y="37"/>
                    </a:lnTo>
                    <a:lnTo>
                      <a:pt x="38" y="52"/>
                    </a:lnTo>
                    <a:lnTo>
                      <a:pt x="44" y="67"/>
                    </a:lnTo>
                    <a:lnTo>
                      <a:pt x="27" y="73"/>
                    </a:lnTo>
                    <a:lnTo>
                      <a:pt x="13" y="83"/>
                    </a:lnTo>
                    <a:lnTo>
                      <a:pt x="4" y="96"/>
                    </a:lnTo>
                    <a:lnTo>
                      <a:pt x="0" y="113"/>
                    </a:lnTo>
                    <a:lnTo>
                      <a:pt x="4" y="129"/>
                    </a:lnTo>
                    <a:lnTo>
                      <a:pt x="13" y="144"/>
                    </a:lnTo>
                    <a:lnTo>
                      <a:pt x="27" y="154"/>
                    </a:lnTo>
                    <a:lnTo>
                      <a:pt x="44" y="157"/>
                    </a:lnTo>
                    <a:lnTo>
                      <a:pt x="48" y="169"/>
                    </a:lnTo>
                    <a:lnTo>
                      <a:pt x="46" y="180"/>
                    </a:lnTo>
                    <a:lnTo>
                      <a:pt x="40" y="190"/>
                    </a:lnTo>
                    <a:lnTo>
                      <a:pt x="33" y="198"/>
                    </a:lnTo>
                    <a:lnTo>
                      <a:pt x="17" y="217"/>
                    </a:lnTo>
                    <a:lnTo>
                      <a:pt x="10" y="238"/>
                    </a:lnTo>
                    <a:lnTo>
                      <a:pt x="10" y="259"/>
                    </a:lnTo>
                    <a:lnTo>
                      <a:pt x="15" y="282"/>
                    </a:lnTo>
                    <a:lnTo>
                      <a:pt x="27" y="301"/>
                    </a:lnTo>
                    <a:lnTo>
                      <a:pt x="44" y="317"/>
                    </a:lnTo>
                    <a:lnTo>
                      <a:pt x="27" y="330"/>
                    </a:lnTo>
                    <a:lnTo>
                      <a:pt x="15" y="347"/>
                    </a:lnTo>
                    <a:lnTo>
                      <a:pt x="12" y="366"/>
                    </a:lnTo>
                    <a:lnTo>
                      <a:pt x="13" y="387"/>
                    </a:lnTo>
                    <a:lnTo>
                      <a:pt x="23" y="405"/>
                    </a:lnTo>
                    <a:lnTo>
                      <a:pt x="36" y="420"/>
                    </a:lnTo>
                    <a:lnTo>
                      <a:pt x="56" y="430"/>
                    </a:lnTo>
                    <a:lnTo>
                      <a:pt x="94" y="453"/>
                    </a:lnTo>
                    <a:lnTo>
                      <a:pt x="102" y="464"/>
                    </a:lnTo>
                    <a:lnTo>
                      <a:pt x="115" y="472"/>
                    </a:lnTo>
                    <a:lnTo>
                      <a:pt x="130" y="474"/>
                    </a:lnTo>
                    <a:lnTo>
                      <a:pt x="146" y="472"/>
                    </a:lnTo>
                    <a:lnTo>
                      <a:pt x="157" y="464"/>
                    </a:lnTo>
                    <a:lnTo>
                      <a:pt x="167" y="453"/>
                    </a:lnTo>
                    <a:lnTo>
                      <a:pt x="163" y="470"/>
                    </a:lnTo>
                    <a:lnTo>
                      <a:pt x="167" y="487"/>
                    </a:lnTo>
                    <a:lnTo>
                      <a:pt x="175" y="502"/>
                    </a:lnTo>
                    <a:lnTo>
                      <a:pt x="188" y="514"/>
                    </a:lnTo>
                    <a:lnTo>
                      <a:pt x="203" y="522"/>
                    </a:lnTo>
                    <a:lnTo>
                      <a:pt x="222" y="524"/>
                    </a:lnTo>
                    <a:lnTo>
                      <a:pt x="242" y="522"/>
                    </a:lnTo>
                    <a:lnTo>
                      <a:pt x="253" y="527"/>
                    </a:lnTo>
                    <a:lnTo>
                      <a:pt x="269" y="529"/>
                    </a:lnTo>
                    <a:lnTo>
                      <a:pt x="280" y="524"/>
                    </a:lnTo>
                    <a:lnTo>
                      <a:pt x="290" y="512"/>
                    </a:lnTo>
                    <a:lnTo>
                      <a:pt x="290" y="499"/>
                    </a:lnTo>
                    <a:lnTo>
                      <a:pt x="309" y="497"/>
                    </a:lnTo>
                    <a:lnTo>
                      <a:pt x="326" y="489"/>
                    </a:lnTo>
                    <a:lnTo>
                      <a:pt x="339" y="476"/>
                    </a:lnTo>
                    <a:lnTo>
                      <a:pt x="353" y="472"/>
                    </a:lnTo>
                    <a:lnTo>
                      <a:pt x="364" y="462"/>
                    </a:lnTo>
                    <a:lnTo>
                      <a:pt x="374" y="451"/>
                    </a:lnTo>
                    <a:lnTo>
                      <a:pt x="378" y="439"/>
                    </a:lnTo>
                    <a:lnTo>
                      <a:pt x="376" y="424"/>
                    </a:lnTo>
                    <a:lnTo>
                      <a:pt x="420" y="374"/>
                    </a:lnTo>
                    <a:lnTo>
                      <a:pt x="428" y="355"/>
                    </a:lnTo>
                    <a:lnTo>
                      <a:pt x="430" y="336"/>
                    </a:lnTo>
                    <a:lnTo>
                      <a:pt x="426" y="317"/>
                    </a:lnTo>
                    <a:lnTo>
                      <a:pt x="412" y="299"/>
                    </a:lnTo>
                    <a:lnTo>
                      <a:pt x="387" y="290"/>
                    </a:lnTo>
                    <a:close/>
                    <a:moveTo>
                      <a:pt x="284" y="288"/>
                    </a:moveTo>
                    <a:lnTo>
                      <a:pt x="351" y="272"/>
                    </a:lnTo>
                    <a:lnTo>
                      <a:pt x="326" y="311"/>
                    </a:lnTo>
                    <a:lnTo>
                      <a:pt x="309" y="334"/>
                    </a:lnTo>
                    <a:lnTo>
                      <a:pt x="278" y="328"/>
                    </a:lnTo>
                    <a:lnTo>
                      <a:pt x="284" y="288"/>
                    </a:lnTo>
                    <a:close/>
                    <a:moveTo>
                      <a:pt x="347" y="374"/>
                    </a:moveTo>
                    <a:lnTo>
                      <a:pt x="339" y="363"/>
                    </a:lnTo>
                    <a:lnTo>
                      <a:pt x="351" y="328"/>
                    </a:lnTo>
                    <a:lnTo>
                      <a:pt x="364" y="328"/>
                    </a:lnTo>
                    <a:lnTo>
                      <a:pt x="347" y="37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Freeform 43">
                <a:extLst>
                  <a:ext uri="{FF2B5EF4-FFF2-40B4-BE49-F238E27FC236}">
                    <a16:creationId xmlns:a16="http://schemas.microsoft.com/office/drawing/2014/main" id="{5D67C6DD-9670-4C8F-95B2-A53E5E180C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147562" y="1642999"/>
                <a:ext cx="447818" cy="301267"/>
              </a:xfrm>
              <a:custGeom>
                <a:avLst/>
                <a:gdLst>
                  <a:gd name="T0" fmla="*/ 2147483646 w 382"/>
                  <a:gd name="T1" fmla="*/ 0 h 236"/>
                  <a:gd name="T2" fmla="*/ 2147483646 w 382"/>
                  <a:gd name="T3" fmla="*/ 2147483646 h 236"/>
                  <a:gd name="T4" fmla="*/ 2147483646 w 382"/>
                  <a:gd name="T5" fmla="*/ 2147483646 h 236"/>
                  <a:gd name="T6" fmla="*/ 0 w 382"/>
                  <a:gd name="T7" fmla="*/ 2147483646 h 236"/>
                  <a:gd name="T8" fmla="*/ 2147483646 w 382"/>
                  <a:gd name="T9" fmla="*/ 2147483646 h 236"/>
                  <a:gd name="T10" fmla="*/ 2147483646 w 382"/>
                  <a:gd name="T11" fmla="*/ 2147483646 h 236"/>
                  <a:gd name="T12" fmla="*/ 2147483646 w 382"/>
                  <a:gd name="T13" fmla="*/ 2147483646 h 236"/>
                  <a:gd name="T14" fmla="*/ 2147483646 w 382"/>
                  <a:gd name="T15" fmla="*/ 2147483646 h 236"/>
                  <a:gd name="T16" fmla="*/ 2147483646 w 382"/>
                  <a:gd name="T17" fmla="*/ 2147483646 h 236"/>
                  <a:gd name="T18" fmla="*/ 2147483646 w 382"/>
                  <a:gd name="T19" fmla="*/ 2147483646 h 236"/>
                  <a:gd name="T20" fmla="*/ 2147483646 w 382"/>
                  <a:gd name="T21" fmla="*/ 2147483646 h 236"/>
                  <a:gd name="T22" fmla="*/ 2147483646 w 382"/>
                  <a:gd name="T23" fmla="*/ 2147483646 h 236"/>
                  <a:gd name="T24" fmla="*/ 2147483646 w 382"/>
                  <a:gd name="T25" fmla="*/ 2147483646 h 236"/>
                  <a:gd name="T26" fmla="*/ 2147483646 w 382"/>
                  <a:gd name="T27" fmla="*/ 2147483646 h 236"/>
                  <a:gd name="T28" fmla="*/ 2147483646 w 382"/>
                  <a:gd name="T29" fmla="*/ 2147483646 h 236"/>
                  <a:gd name="T30" fmla="*/ 2147483646 w 382"/>
                  <a:gd name="T31" fmla="*/ 2147483646 h 236"/>
                  <a:gd name="T32" fmla="*/ 2147483646 w 382"/>
                  <a:gd name="T33" fmla="*/ 2147483646 h 236"/>
                  <a:gd name="T34" fmla="*/ 2147483646 w 382"/>
                  <a:gd name="T35" fmla="*/ 2147483646 h 236"/>
                  <a:gd name="T36" fmla="*/ 2147483646 w 382"/>
                  <a:gd name="T37" fmla="*/ 2147483646 h 236"/>
                  <a:gd name="T38" fmla="*/ 2147483646 w 382"/>
                  <a:gd name="T39" fmla="*/ 0 h 236"/>
                  <a:gd name="T40" fmla="*/ 2147483646 w 382"/>
                  <a:gd name="T41" fmla="*/ 2147483646 h 236"/>
                  <a:gd name="T42" fmla="*/ 2147483646 w 382"/>
                  <a:gd name="T43" fmla="*/ 2147483646 h 236"/>
                  <a:gd name="T44" fmla="*/ 2147483646 w 382"/>
                  <a:gd name="T45" fmla="*/ 2147483646 h 236"/>
                  <a:gd name="T46" fmla="*/ 2147483646 w 382"/>
                  <a:gd name="T47" fmla="*/ 2147483646 h 236"/>
                  <a:gd name="T48" fmla="*/ 0 w 382"/>
                  <a:gd name="T49" fmla="*/ 2147483646 h 236"/>
                  <a:gd name="T50" fmla="*/ 2147483646 w 382"/>
                  <a:gd name="T51" fmla="*/ 2147483646 h 236"/>
                  <a:gd name="T52" fmla="*/ 2147483646 w 382"/>
                  <a:gd name="T53" fmla="*/ 2147483646 h 236"/>
                  <a:gd name="T54" fmla="*/ 2147483646 w 382"/>
                  <a:gd name="T55" fmla="*/ 2147483646 h 236"/>
                  <a:gd name="T56" fmla="*/ 2147483646 w 382"/>
                  <a:gd name="T57" fmla="*/ 2147483646 h 236"/>
                  <a:gd name="T58" fmla="*/ 2147483646 w 382"/>
                  <a:gd name="T59" fmla="*/ 2147483646 h 236"/>
                  <a:gd name="T60" fmla="*/ 2147483646 w 382"/>
                  <a:gd name="T61" fmla="*/ 2147483646 h 236"/>
                  <a:gd name="T62" fmla="*/ 2147483646 w 382"/>
                  <a:gd name="T63" fmla="*/ 2147483646 h 236"/>
                  <a:gd name="T64" fmla="*/ 2147483646 w 382"/>
                  <a:gd name="T65" fmla="*/ 2147483646 h 236"/>
                  <a:gd name="T66" fmla="*/ 2147483646 w 382"/>
                  <a:gd name="T67" fmla="*/ 2147483646 h 236"/>
                  <a:gd name="T68" fmla="*/ 2147483646 w 382"/>
                  <a:gd name="T69" fmla="*/ 2147483646 h 236"/>
                  <a:gd name="T70" fmla="*/ 2147483646 w 382"/>
                  <a:gd name="T71" fmla="*/ 2147483646 h 236"/>
                  <a:gd name="T72" fmla="*/ 17694720 60000 65536"/>
                  <a:gd name="T73" fmla="*/ 0 60000 65536"/>
                  <a:gd name="T74" fmla="*/ 5898240 60000 65536"/>
                  <a:gd name="T75" fmla="*/ 1179648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2"/>
                  <a:gd name="T109" fmla="*/ 0 h 236"/>
                  <a:gd name="T110" fmla="*/ 382 w 382"/>
                  <a:gd name="T111" fmla="*/ 236 h 2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2" h="236">
                    <a:moveTo>
                      <a:pt x="77" y="236"/>
                    </a:moveTo>
                    <a:lnTo>
                      <a:pt x="178" y="140"/>
                    </a:lnTo>
                    <a:lnTo>
                      <a:pt x="173" y="153"/>
                    </a:lnTo>
                    <a:lnTo>
                      <a:pt x="152" y="194"/>
                    </a:lnTo>
                    <a:lnTo>
                      <a:pt x="142" y="232"/>
                    </a:lnTo>
                    <a:lnTo>
                      <a:pt x="159" y="232"/>
                    </a:lnTo>
                    <a:lnTo>
                      <a:pt x="173" y="199"/>
                    </a:lnTo>
                    <a:lnTo>
                      <a:pt x="209" y="150"/>
                    </a:lnTo>
                    <a:lnTo>
                      <a:pt x="382" y="150"/>
                    </a:lnTo>
                    <a:lnTo>
                      <a:pt x="382" y="107"/>
                    </a:lnTo>
                    <a:lnTo>
                      <a:pt x="219" y="107"/>
                    </a:lnTo>
                    <a:lnTo>
                      <a:pt x="171" y="88"/>
                    </a:lnTo>
                    <a:lnTo>
                      <a:pt x="127" y="63"/>
                    </a:lnTo>
                    <a:lnTo>
                      <a:pt x="86" y="35"/>
                    </a:lnTo>
                    <a:lnTo>
                      <a:pt x="77" y="19"/>
                    </a:lnTo>
                    <a:lnTo>
                      <a:pt x="73" y="0"/>
                    </a:lnTo>
                    <a:lnTo>
                      <a:pt x="36" y="23"/>
                    </a:lnTo>
                    <a:lnTo>
                      <a:pt x="36" y="46"/>
                    </a:lnTo>
                    <a:lnTo>
                      <a:pt x="73" y="58"/>
                    </a:lnTo>
                    <a:lnTo>
                      <a:pt x="12" y="113"/>
                    </a:lnTo>
                    <a:lnTo>
                      <a:pt x="0" y="136"/>
                    </a:lnTo>
                    <a:lnTo>
                      <a:pt x="25" y="136"/>
                    </a:lnTo>
                    <a:lnTo>
                      <a:pt x="98" y="81"/>
                    </a:lnTo>
                    <a:lnTo>
                      <a:pt x="134" y="113"/>
                    </a:lnTo>
                    <a:lnTo>
                      <a:pt x="12" y="182"/>
                    </a:lnTo>
                    <a:lnTo>
                      <a:pt x="12" y="215"/>
                    </a:lnTo>
                    <a:lnTo>
                      <a:pt x="48" y="194"/>
                    </a:lnTo>
                    <a:lnTo>
                      <a:pt x="84" y="173"/>
                    </a:lnTo>
                    <a:lnTo>
                      <a:pt x="123" y="159"/>
                    </a:lnTo>
                    <a:lnTo>
                      <a:pt x="102" y="182"/>
                    </a:lnTo>
                    <a:lnTo>
                      <a:pt x="86" y="207"/>
                    </a:lnTo>
                    <a:lnTo>
                      <a:pt x="77" y="23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F48B1CE-FFE3-4BFF-A384-EE3D82172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667" y="1655302"/>
                <a:ext cx="118" cy="355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 eaLnBrk="1" hangingPunct="1">
                  <a:defRPr/>
                </a:pPr>
                <a:endParaRPr lang="en-US" alt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5" name="Freeform 1390">
                <a:extLst>
                  <a:ext uri="{FF2B5EF4-FFF2-40B4-BE49-F238E27FC236}">
                    <a16:creationId xmlns:a16="http://schemas.microsoft.com/office/drawing/2014/main" id="{9D93783D-C4FC-4605-8AE3-172B3572B84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11631" y="1887509"/>
                <a:ext cx="60963" cy="199138"/>
              </a:xfrm>
              <a:custGeom>
                <a:avLst/>
                <a:gdLst>
                  <a:gd name="T0" fmla="*/ 2147483646 w 52"/>
                  <a:gd name="T1" fmla="*/ 0 h 156"/>
                  <a:gd name="T2" fmla="*/ 2147483646 w 52"/>
                  <a:gd name="T3" fmla="*/ 2147483646 h 156"/>
                  <a:gd name="T4" fmla="*/ 2147483646 w 52"/>
                  <a:gd name="T5" fmla="*/ 2147483646 h 156"/>
                  <a:gd name="T6" fmla="*/ 0 w 52"/>
                  <a:gd name="T7" fmla="*/ 2147483646 h 156"/>
                  <a:gd name="T8" fmla="*/ 2147483646 w 52"/>
                  <a:gd name="T9" fmla="*/ 2147483646 h 156"/>
                  <a:gd name="T10" fmla="*/ 2147483646 w 52"/>
                  <a:gd name="T11" fmla="*/ 2147483646 h 156"/>
                  <a:gd name="T12" fmla="*/ 2147483646 w 52"/>
                  <a:gd name="T13" fmla="*/ 2147483646 h 156"/>
                  <a:gd name="T14" fmla="*/ 2147483646 w 52"/>
                  <a:gd name="T15" fmla="*/ 2147483646 h 156"/>
                  <a:gd name="T16" fmla="*/ 2147483646 w 52"/>
                  <a:gd name="T17" fmla="*/ 2147483646 h 156"/>
                  <a:gd name="T18" fmla="*/ 2147483646 w 52"/>
                  <a:gd name="T19" fmla="*/ 2147483646 h 156"/>
                  <a:gd name="T20" fmla="*/ 0 w 52"/>
                  <a:gd name="T21" fmla="*/ 2147483646 h 156"/>
                  <a:gd name="T22" fmla="*/ 2147483646 w 52"/>
                  <a:gd name="T23" fmla="*/ 2147483646 h 156"/>
                  <a:gd name="T24" fmla="*/ 2147483646 w 52"/>
                  <a:gd name="T25" fmla="*/ 2147483646 h 156"/>
                  <a:gd name="T26" fmla="*/ 2147483646 w 52"/>
                  <a:gd name="T27" fmla="*/ 2147483646 h 156"/>
                  <a:gd name="T28" fmla="*/ 2147483646 w 52"/>
                  <a:gd name="T29" fmla="*/ 0 h 156"/>
                  <a:gd name="T30" fmla="*/ 17694720 60000 65536"/>
                  <a:gd name="T31" fmla="*/ 0 60000 65536"/>
                  <a:gd name="T32" fmla="*/ 5898240 60000 65536"/>
                  <a:gd name="T33" fmla="*/ 1179648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156"/>
                  <a:gd name="T47" fmla="*/ 52 w 52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156">
                    <a:moveTo>
                      <a:pt x="52" y="156"/>
                    </a:moveTo>
                    <a:lnTo>
                      <a:pt x="50" y="127"/>
                    </a:lnTo>
                    <a:lnTo>
                      <a:pt x="44" y="100"/>
                    </a:lnTo>
                    <a:lnTo>
                      <a:pt x="36" y="77"/>
                    </a:lnTo>
                    <a:lnTo>
                      <a:pt x="25" y="60"/>
                    </a:lnTo>
                    <a:lnTo>
                      <a:pt x="13" y="48"/>
                    </a:lnTo>
                    <a:lnTo>
                      <a:pt x="0" y="44"/>
                    </a:lnTo>
                    <a:lnTo>
                      <a:pt x="19" y="41"/>
                    </a:lnTo>
                    <a:lnTo>
                      <a:pt x="34" y="31"/>
                    </a:lnTo>
                    <a:lnTo>
                      <a:pt x="44" y="18"/>
                    </a:lnTo>
                    <a:lnTo>
                      <a:pt x="48" y="0"/>
                    </a:lnTo>
                  </a:path>
                </a:pathLst>
              </a:custGeom>
              <a:noFill/>
              <a:ln w="39684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6" name="Freeform 1391">
                <a:extLst>
                  <a:ext uri="{FF2B5EF4-FFF2-40B4-BE49-F238E27FC236}">
                    <a16:creationId xmlns:a16="http://schemas.microsoft.com/office/drawing/2014/main" id="{99DB0843-C8DB-4AC1-A602-33AB459658B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44815" y="1960669"/>
                <a:ext cx="91440" cy="100849"/>
              </a:xfrm>
              <a:custGeom>
                <a:avLst/>
                <a:gdLst>
                  <a:gd name="T0" fmla="*/ 2147483646 w 78"/>
                  <a:gd name="T1" fmla="*/ 0 h 79"/>
                  <a:gd name="T2" fmla="*/ 2147483646 w 78"/>
                  <a:gd name="T3" fmla="*/ 2147483646 h 79"/>
                  <a:gd name="T4" fmla="*/ 2147483646 w 78"/>
                  <a:gd name="T5" fmla="*/ 2147483646 h 79"/>
                  <a:gd name="T6" fmla="*/ 0 w 78"/>
                  <a:gd name="T7" fmla="*/ 2147483646 h 79"/>
                  <a:gd name="T8" fmla="*/ 0 w 78"/>
                  <a:gd name="T9" fmla="*/ 2147483646 h 79"/>
                  <a:gd name="T10" fmla="*/ 2147483646 w 78"/>
                  <a:gd name="T11" fmla="*/ 0 h 79"/>
                  <a:gd name="T12" fmla="*/ 2147483646 w 78"/>
                  <a:gd name="T13" fmla="*/ 2147483646 h 79"/>
                  <a:gd name="T14" fmla="*/ 0 w 78"/>
                  <a:gd name="T15" fmla="*/ 2147483646 h 79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79"/>
                  <a:gd name="T26" fmla="*/ 78 w 7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79">
                    <a:moveTo>
                      <a:pt x="0" y="79"/>
                    </a:moveTo>
                    <a:lnTo>
                      <a:pt x="40" y="0"/>
                    </a:lnTo>
                    <a:lnTo>
                      <a:pt x="78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5B4C99D-D35E-43F7-99DE-A3674B9BB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4379" y="649629"/>
              <a:ext cx="524732" cy="779232"/>
              <a:chOff x="631" y="1294818"/>
              <a:chExt cx="741154" cy="761996"/>
            </a:xfrm>
          </p:grpSpPr>
          <p:sp>
            <p:nvSpPr>
              <p:cNvPr id="88" name="Freeform 42">
                <a:extLst>
                  <a:ext uri="{FF2B5EF4-FFF2-40B4-BE49-F238E27FC236}">
                    <a16:creationId xmlns:a16="http://schemas.microsoft.com/office/drawing/2014/main" id="{A6F9CF5D-6406-4981-83EB-4A794CA3DC5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86233" y="1209216"/>
                <a:ext cx="504090" cy="675293"/>
              </a:xfrm>
              <a:custGeom>
                <a:avLst/>
                <a:gdLst>
                  <a:gd name="T0" fmla="*/ 2147483646 w 430"/>
                  <a:gd name="T1" fmla="*/ 0 h 529"/>
                  <a:gd name="T2" fmla="*/ 2147483646 w 430"/>
                  <a:gd name="T3" fmla="*/ 2147483646 h 529"/>
                  <a:gd name="T4" fmla="*/ 2147483646 w 430"/>
                  <a:gd name="T5" fmla="*/ 2147483646 h 529"/>
                  <a:gd name="T6" fmla="*/ 0 w 430"/>
                  <a:gd name="T7" fmla="*/ 2147483646 h 529"/>
                  <a:gd name="T8" fmla="*/ 2147483646 w 430"/>
                  <a:gd name="T9" fmla="*/ 2147483646 h 529"/>
                  <a:gd name="T10" fmla="*/ 2147483646 w 430"/>
                  <a:gd name="T11" fmla="*/ 2147483646 h 529"/>
                  <a:gd name="T12" fmla="*/ 2147483646 w 430"/>
                  <a:gd name="T13" fmla="*/ 2147483646 h 529"/>
                  <a:gd name="T14" fmla="*/ 2147483646 w 430"/>
                  <a:gd name="T15" fmla="*/ 2147483646 h 529"/>
                  <a:gd name="T16" fmla="*/ 2147483646 w 430"/>
                  <a:gd name="T17" fmla="*/ 2147483646 h 529"/>
                  <a:gd name="T18" fmla="*/ 2147483646 w 430"/>
                  <a:gd name="T19" fmla="*/ 2147483646 h 529"/>
                  <a:gd name="T20" fmla="*/ 2147483646 w 430"/>
                  <a:gd name="T21" fmla="*/ 2147483646 h 529"/>
                  <a:gd name="T22" fmla="*/ 2147483646 w 430"/>
                  <a:gd name="T23" fmla="*/ 2147483646 h 529"/>
                  <a:gd name="T24" fmla="*/ 2147483646 w 430"/>
                  <a:gd name="T25" fmla="*/ 2147483646 h 529"/>
                  <a:gd name="T26" fmla="*/ 2147483646 w 430"/>
                  <a:gd name="T27" fmla="*/ 2147483646 h 529"/>
                  <a:gd name="T28" fmla="*/ 2147483646 w 430"/>
                  <a:gd name="T29" fmla="*/ 2147483646 h 529"/>
                  <a:gd name="T30" fmla="*/ 2147483646 w 430"/>
                  <a:gd name="T31" fmla="*/ 2147483646 h 529"/>
                  <a:gd name="T32" fmla="*/ 2147483646 w 430"/>
                  <a:gd name="T33" fmla="*/ 2147483646 h 529"/>
                  <a:gd name="T34" fmla="*/ 2147483646 w 430"/>
                  <a:gd name="T35" fmla="*/ 2147483646 h 529"/>
                  <a:gd name="T36" fmla="*/ 2147483646 w 430"/>
                  <a:gd name="T37" fmla="*/ 2147483646 h 529"/>
                  <a:gd name="T38" fmla="*/ 2147483646 w 430"/>
                  <a:gd name="T39" fmla="*/ 2147483646 h 529"/>
                  <a:gd name="T40" fmla="*/ 2147483646 w 430"/>
                  <a:gd name="T41" fmla="*/ 2147483646 h 529"/>
                  <a:gd name="T42" fmla="*/ 2147483646 w 430"/>
                  <a:gd name="T43" fmla="*/ 0 h 529"/>
                  <a:gd name="T44" fmla="*/ 2147483646 w 430"/>
                  <a:gd name="T45" fmla="*/ 2147483646 h 529"/>
                  <a:gd name="T46" fmla="*/ 2147483646 w 430"/>
                  <a:gd name="T47" fmla="*/ 2147483646 h 529"/>
                  <a:gd name="T48" fmla="*/ 2147483646 w 430"/>
                  <a:gd name="T49" fmla="*/ 2147483646 h 529"/>
                  <a:gd name="T50" fmla="*/ 2147483646 w 430"/>
                  <a:gd name="T51" fmla="*/ 2147483646 h 529"/>
                  <a:gd name="T52" fmla="*/ 2147483646 w 430"/>
                  <a:gd name="T53" fmla="*/ 2147483646 h 529"/>
                  <a:gd name="T54" fmla="*/ 2147483646 w 430"/>
                  <a:gd name="T55" fmla="*/ 2147483646 h 529"/>
                  <a:gd name="T56" fmla="*/ 2147483646 w 430"/>
                  <a:gd name="T57" fmla="*/ 2147483646 h 529"/>
                  <a:gd name="T58" fmla="*/ 2147483646 w 430"/>
                  <a:gd name="T59" fmla="*/ 2147483646 h 529"/>
                  <a:gd name="T60" fmla="*/ 0 w 430"/>
                  <a:gd name="T61" fmla="*/ 2147483646 h 529"/>
                  <a:gd name="T62" fmla="*/ 2147483646 w 430"/>
                  <a:gd name="T63" fmla="*/ 2147483646 h 529"/>
                  <a:gd name="T64" fmla="*/ 2147483646 w 430"/>
                  <a:gd name="T65" fmla="*/ 2147483646 h 529"/>
                  <a:gd name="T66" fmla="*/ 2147483646 w 430"/>
                  <a:gd name="T67" fmla="*/ 2147483646 h 529"/>
                  <a:gd name="T68" fmla="*/ 2147483646 w 430"/>
                  <a:gd name="T69" fmla="*/ 2147483646 h 529"/>
                  <a:gd name="T70" fmla="*/ 2147483646 w 430"/>
                  <a:gd name="T71" fmla="*/ 2147483646 h 529"/>
                  <a:gd name="T72" fmla="*/ 2147483646 w 430"/>
                  <a:gd name="T73" fmla="*/ 2147483646 h 529"/>
                  <a:gd name="T74" fmla="*/ 2147483646 w 430"/>
                  <a:gd name="T75" fmla="*/ 2147483646 h 529"/>
                  <a:gd name="T76" fmla="*/ 2147483646 w 430"/>
                  <a:gd name="T77" fmla="*/ 2147483646 h 529"/>
                  <a:gd name="T78" fmla="*/ 2147483646 w 430"/>
                  <a:gd name="T79" fmla="*/ 2147483646 h 529"/>
                  <a:gd name="T80" fmla="*/ 2147483646 w 430"/>
                  <a:gd name="T81" fmla="*/ 2147483646 h 529"/>
                  <a:gd name="T82" fmla="*/ 2147483646 w 430"/>
                  <a:gd name="T83" fmla="*/ 2147483646 h 529"/>
                  <a:gd name="T84" fmla="*/ 2147483646 w 430"/>
                  <a:gd name="T85" fmla="*/ 2147483646 h 529"/>
                  <a:gd name="T86" fmla="*/ 2147483646 w 430"/>
                  <a:gd name="T87" fmla="*/ 2147483646 h 529"/>
                  <a:gd name="T88" fmla="*/ 2147483646 w 430"/>
                  <a:gd name="T89" fmla="*/ 2147483646 h 529"/>
                  <a:gd name="T90" fmla="*/ 2147483646 w 430"/>
                  <a:gd name="T91" fmla="*/ 2147483646 h 529"/>
                  <a:gd name="T92" fmla="*/ 2147483646 w 430"/>
                  <a:gd name="T93" fmla="*/ 2147483646 h 529"/>
                  <a:gd name="T94" fmla="*/ 2147483646 w 430"/>
                  <a:gd name="T95" fmla="*/ 2147483646 h 529"/>
                  <a:gd name="T96" fmla="*/ 2147483646 w 430"/>
                  <a:gd name="T97" fmla="*/ 2147483646 h 529"/>
                  <a:gd name="T98" fmla="*/ 2147483646 w 430"/>
                  <a:gd name="T99" fmla="*/ 2147483646 h 529"/>
                  <a:gd name="T100" fmla="*/ 2147483646 w 430"/>
                  <a:gd name="T101" fmla="*/ 2147483646 h 529"/>
                  <a:gd name="T102" fmla="*/ 2147483646 w 430"/>
                  <a:gd name="T103" fmla="*/ 2147483646 h 529"/>
                  <a:gd name="T104" fmla="*/ 2147483646 w 430"/>
                  <a:gd name="T105" fmla="*/ 2147483646 h 529"/>
                  <a:gd name="T106" fmla="*/ 2147483646 w 430"/>
                  <a:gd name="T107" fmla="*/ 2147483646 h 529"/>
                  <a:gd name="T108" fmla="*/ 2147483646 w 430"/>
                  <a:gd name="T109" fmla="*/ 2147483646 h 529"/>
                  <a:gd name="T110" fmla="*/ 2147483646 w 430"/>
                  <a:gd name="T111" fmla="*/ 2147483646 h 529"/>
                  <a:gd name="T112" fmla="*/ 2147483646 w 430"/>
                  <a:gd name="T113" fmla="*/ 2147483646 h 529"/>
                  <a:gd name="T114" fmla="*/ 2147483646 w 430"/>
                  <a:gd name="T115" fmla="*/ 2147483646 h 529"/>
                  <a:gd name="T116" fmla="*/ 2147483646 w 430"/>
                  <a:gd name="T117" fmla="*/ 2147483646 h 529"/>
                  <a:gd name="T118" fmla="*/ 2147483646 w 430"/>
                  <a:gd name="T119" fmla="*/ 2147483646 h 529"/>
                  <a:gd name="T120" fmla="*/ 2147483646 w 430"/>
                  <a:gd name="T121" fmla="*/ 2147483646 h 529"/>
                  <a:gd name="T122" fmla="*/ 2147483646 w 430"/>
                  <a:gd name="T123" fmla="*/ 2147483646 h 529"/>
                  <a:gd name="T124" fmla="*/ 2147483646 w 430"/>
                  <a:gd name="T125" fmla="*/ 2147483646 h 529"/>
                  <a:gd name="T126" fmla="*/ 17694720 60000 65536"/>
                  <a:gd name="T127" fmla="*/ 0 60000 65536"/>
                  <a:gd name="T128" fmla="*/ 5898240 60000 65536"/>
                  <a:gd name="T129" fmla="*/ 1179648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0"/>
                  <a:gd name="T190" fmla="*/ 0 h 529"/>
                  <a:gd name="T191" fmla="*/ 430 w 430"/>
                  <a:gd name="T192" fmla="*/ 529 h 5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0" h="529">
                    <a:moveTo>
                      <a:pt x="387" y="290"/>
                    </a:moveTo>
                    <a:lnTo>
                      <a:pt x="368" y="317"/>
                    </a:lnTo>
                    <a:lnTo>
                      <a:pt x="364" y="313"/>
                    </a:lnTo>
                    <a:lnTo>
                      <a:pt x="376" y="284"/>
                    </a:lnTo>
                    <a:lnTo>
                      <a:pt x="315" y="261"/>
                    </a:lnTo>
                    <a:lnTo>
                      <a:pt x="324" y="248"/>
                    </a:lnTo>
                    <a:lnTo>
                      <a:pt x="303" y="238"/>
                    </a:lnTo>
                    <a:lnTo>
                      <a:pt x="265" y="215"/>
                    </a:lnTo>
                    <a:lnTo>
                      <a:pt x="242" y="192"/>
                    </a:lnTo>
                    <a:lnTo>
                      <a:pt x="290" y="192"/>
                    </a:lnTo>
                    <a:lnTo>
                      <a:pt x="326" y="226"/>
                    </a:lnTo>
                    <a:lnTo>
                      <a:pt x="336" y="230"/>
                    </a:lnTo>
                    <a:lnTo>
                      <a:pt x="351" y="203"/>
                    </a:lnTo>
                    <a:lnTo>
                      <a:pt x="376" y="192"/>
                    </a:lnTo>
                    <a:lnTo>
                      <a:pt x="386" y="180"/>
                    </a:lnTo>
                    <a:lnTo>
                      <a:pt x="389" y="167"/>
                    </a:lnTo>
                    <a:lnTo>
                      <a:pt x="386" y="154"/>
                    </a:lnTo>
                    <a:lnTo>
                      <a:pt x="378" y="142"/>
                    </a:lnTo>
                    <a:lnTo>
                      <a:pt x="364" y="136"/>
                    </a:lnTo>
                    <a:lnTo>
                      <a:pt x="376" y="127"/>
                    </a:lnTo>
                    <a:lnTo>
                      <a:pt x="384" y="115"/>
                    </a:lnTo>
                    <a:lnTo>
                      <a:pt x="387" y="102"/>
                    </a:lnTo>
                    <a:lnTo>
                      <a:pt x="384" y="88"/>
                    </a:lnTo>
                    <a:lnTo>
                      <a:pt x="376" y="75"/>
                    </a:lnTo>
                    <a:lnTo>
                      <a:pt x="364" y="67"/>
                    </a:lnTo>
                    <a:lnTo>
                      <a:pt x="357" y="52"/>
                    </a:lnTo>
                    <a:lnTo>
                      <a:pt x="345" y="41"/>
                    </a:lnTo>
                    <a:lnTo>
                      <a:pt x="330" y="35"/>
                    </a:lnTo>
                    <a:lnTo>
                      <a:pt x="313" y="35"/>
                    </a:lnTo>
                    <a:lnTo>
                      <a:pt x="295" y="41"/>
                    </a:lnTo>
                    <a:lnTo>
                      <a:pt x="284" y="52"/>
                    </a:lnTo>
                    <a:lnTo>
                      <a:pt x="278" y="67"/>
                    </a:lnTo>
                    <a:lnTo>
                      <a:pt x="270" y="48"/>
                    </a:lnTo>
                    <a:lnTo>
                      <a:pt x="261" y="29"/>
                    </a:lnTo>
                    <a:lnTo>
                      <a:pt x="246" y="14"/>
                    </a:lnTo>
                    <a:lnTo>
                      <a:pt x="228" y="0"/>
                    </a:lnTo>
                    <a:lnTo>
                      <a:pt x="209" y="2"/>
                    </a:lnTo>
                    <a:lnTo>
                      <a:pt x="192" y="10"/>
                    </a:lnTo>
                    <a:lnTo>
                      <a:pt x="180" y="21"/>
                    </a:lnTo>
                    <a:lnTo>
                      <a:pt x="130" y="44"/>
                    </a:lnTo>
                    <a:lnTo>
                      <a:pt x="127" y="29"/>
                    </a:lnTo>
                    <a:lnTo>
                      <a:pt x="119" y="16"/>
                    </a:lnTo>
                    <a:lnTo>
                      <a:pt x="104" y="6"/>
                    </a:lnTo>
                    <a:lnTo>
                      <a:pt x="88" y="2"/>
                    </a:lnTo>
                    <a:lnTo>
                      <a:pt x="71" y="4"/>
                    </a:lnTo>
                    <a:lnTo>
                      <a:pt x="56" y="10"/>
                    </a:lnTo>
                    <a:lnTo>
                      <a:pt x="44" y="21"/>
                    </a:lnTo>
                    <a:lnTo>
                      <a:pt x="38" y="37"/>
                    </a:lnTo>
                    <a:lnTo>
                      <a:pt x="38" y="52"/>
                    </a:lnTo>
                    <a:lnTo>
                      <a:pt x="44" y="67"/>
                    </a:lnTo>
                    <a:lnTo>
                      <a:pt x="27" y="73"/>
                    </a:lnTo>
                    <a:lnTo>
                      <a:pt x="13" y="83"/>
                    </a:lnTo>
                    <a:lnTo>
                      <a:pt x="4" y="96"/>
                    </a:lnTo>
                    <a:lnTo>
                      <a:pt x="0" y="113"/>
                    </a:lnTo>
                    <a:lnTo>
                      <a:pt x="4" y="129"/>
                    </a:lnTo>
                    <a:lnTo>
                      <a:pt x="13" y="144"/>
                    </a:lnTo>
                    <a:lnTo>
                      <a:pt x="27" y="154"/>
                    </a:lnTo>
                    <a:lnTo>
                      <a:pt x="44" y="157"/>
                    </a:lnTo>
                    <a:lnTo>
                      <a:pt x="48" y="169"/>
                    </a:lnTo>
                    <a:lnTo>
                      <a:pt x="46" y="180"/>
                    </a:lnTo>
                    <a:lnTo>
                      <a:pt x="40" y="190"/>
                    </a:lnTo>
                    <a:lnTo>
                      <a:pt x="33" y="198"/>
                    </a:lnTo>
                    <a:lnTo>
                      <a:pt x="17" y="217"/>
                    </a:lnTo>
                    <a:lnTo>
                      <a:pt x="10" y="238"/>
                    </a:lnTo>
                    <a:lnTo>
                      <a:pt x="10" y="259"/>
                    </a:lnTo>
                    <a:lnTo>
                      <a:pt x="15" y="282"/>
                    </a:lnTo>
                    <a:lnTo>
                      <a:pt x="27" y="301"/>
                    </a:lnTo>
                    <a:lnTo>
                      <a:pt x="44" y="317"/>
                    </a:lnTo>
                    <a:lnTo>
                      <a:pt x="27" y="330"/>
                    </a:lnTo>
                    <a:lnTo>
                      <a:pt x="15" y="347"/>
                    </a:lnTo>
                    <a:lnTo>
                      <a:pt x="12" y="366"/>
                    </a:lnTo>
                    <a:lnTo>
                      <a:pt x="13" y="387"/>
                    </a:lnTo>
                    <a:lnTo>
                      <a:pt x="23" y="405"/>
                    </a:lnTo>
                    <a:lnTo>
                      <a:pt x="36" y="420"/>
                    </a:lnTo>
                    <a:lnTo>
                      <a:pt x="56" y="430"/>
                    </a:lnTo>
                    <a:lnTo>
                      <a:pt x="94" y="453"/>
                    </a:lnTo>
                    <a:lnTo>
                      <a:pt x="102" y="464"/>
                    </a:lnTo>
                    <a:lnTo>
                      <a:pt x="115" y="472"/>
                    </a:lnTo>
                    <a:lnTo>
                      <a:pt x="130" y="474"/>
                    </a:lnTo>
                    <a:lnTo>
                      <a:pt x="146" y="472"/>
                    </a:lnTo>
                    <a:lnTo>
                      <a:pt x="157" y="464"/>
                    </a:lnTo>
                    <a:lnTo>
                      <a:pt x="167" y="453"/>
                    </a:lnTo>
                    <a:lnTo>
                      <a:pt x="163" y="470"/>
                    </a:lnTo>
                    <a:lnTo>
                      <a:pt x="167" y="487"/>
                    </a:lnTo>
                    <a:lnTo>
                      <a:pt x="175" y="502"/>
                    </a:lnTo>
                    <a:lnTo>
                      <a:pt x="188" y="514"/>
                    </a:lnTo>
                    <a:lnTo>
                      <a:pt x="203" y="522"/>
                    </a:lnTo>
                    <a:lnTo>
                      <a:pt x="222" y="524"/>
                    </a:lnTo>
                    <a:lnTo>
                      <a:pt x="242" y="522"/>
                    </a:lnTo>
                    <a:lnTo>
                      <a:pt x="253" y="527"/>
                    </a:lnTo>
                    <a:lnTo>
                      <a:pt x="269" y="529"/>
                    </a:lnTo>
                    <a:lnTo>
                      <a:pt x="280" y="524"/>
                    </a:lnTo>
                    <a:lnTo>
                      <a:pt x="290" y="512"/>
                    </a:lnTo>
                    <a:lnTo>
                      <a:pt x="290" y="499"/>
                    </a:lnTo>
                    <a:lnTo>
                      <a:pt x="309" y="497"/>
                    </a:lnTo>
                    <a:lnTo>
                      <a:pt x="326" y="489"/>
                    </a:lnTo>
                    <a:lnTo>
                      <a:pt x="339" y="476"/>
                    </a:lnTo>
                    <a:lnTo>
                      <a:pt x="353" y="472"/>
                    </a:lnTo>
                    <a:lnTo>
                      <a:pt x="364" y="462"/>
                    </a:lnTo>
                    <a:lnTo>
                      <a:pt x="374" y="451"/>
                    </a:lnTo>
                    <a:lnTo>
                      <a:pt x="378" y="439"/>
                    </a:lnTo>
                    <a:lnTo>
                      <a:pt x="376" y="424"/>
                    </a:lnTo>
                    <a:lnTo>
                      <a:pt x="420" y="374"/>
                    </a:lnTo>
                    <a:lnTo>
                      <a:pt x="428" y="355"/>
                    </a:lnTo>
                    <a:lnTo>
                      <a:pt x="430" y="336"/>
                    </a:lnTo>
                    <a:lnTo>
                      <a:pt x="426" y="317"/>
                    </a:lnTo>
                    <a:lnTo>
                      <a:pt x="412" y="299"/>
                    </a:lnTo>
                    <a:lnTo>
                      <a:pt x="387" y="290"/>
                    </a:lnTo>
                    <a:close/>
                    <a:moveTo>
                      <a:pt x="284" y="288"/>
                    </a:moveTo>
                    <a:lnTo>
                      <a:pt x="351" y="272"/>
                    </a:lnTo>
                    <a:lnTo>
                      <a:pt x="326" y="311"/>
                    </a:lnTo>
                    <a:lnTo>
                      <a:pt x="309" y="334"/>
                    </a:lnTo>
                    <a:lnTo>
                      <a:pt x="278" y="328"/>
                    </a:lnTo>
                    <a:lnTo>
                      <a:pt x="284" y="288"/>
                    </a:lnTo>
                    <a:close/>
                    <a:moveTo>
                      <a:pt x="347" y="374"/>
                    </a:moveTo>
                    <a:lnTo>
                      <a:pt x="339" y="363"/>
                    </a:lnTo>
                    <a:lnTo>
                      <a:pt x="351" y="328"/>
                    </a:lnTo>
                    <a:lnTo>
                      <a:pt x="364" y="328"/>
                    </a:lnTo>
                    <a:lnTo>
                      <a:pt x="347" y="37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Freeform 43">
                <a:extLst>
                  <a:ext uri="{FF2B5EF4-FFF2-40B4-BE49-F238E27FC236}">
                    <a16:creationId xmlns:a16="http://schemas.microsoft.com/office/drawing/2014/main" id="{5D67C6DD-9670-4C8F-95B2-A53E5E180C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147562" y="1642999"/>
                <a:ext cx="447818" cy="301267"/>
              </a:xfrm>
              <a:custGeom>
                <a:avLst/>
                <a:gdLst>
                  <a:gd name="T0" fmla="*/ 2147483646 w 382"/>
                  <a:gd name="T1" fmla="*/ 0 h 236"/>
                  <a:gd name="T2" fmla="*/ 2147483646 w 382"/>
                  <a:gd name="T3" fmla="*/ 2147483646 h 236"/>
                  <a:gd name="T4" fmla="*/ 2147483646 w 382"/>
                  <a:gd name="T5" fmla="*/ 2147483646 h 236"/>
                  <a:gd name="T6" fmla="*/ 0 w 382"/>
                  <a:gd name="T7" fmla="*/ 2147483646 h 236"/>
                  <a:gd name="T8" fmla="*/ 2147483646 w 382"/>
                  <a:gd name="T9" fmla="*/ 2147483646 h 236"/>
                  <a:gd name="T10" fmla="*/ 2147483646 w 382"/>
                  <a:gd name="T11" fmla="*/ 2147483646 h 236"/>
                  <a:gd name="T12" fmla="*/ 2147483646 w 382"/>
                  <a:gd name="T13" fmla="*/ 2147483646 h 236"/>
                  <a:gd name="T14" fmla="*/ 2147483646 w 382"/>
                  <a:gd name="T15" fmla="*/ 2147483646 h 236"/>
                  <a:gd name="T16" fmla="*/ 2147483646 w 382"/>
                  <a:gd name="T17" fmla="*/ 2147483646 h 236"/>
                  <a:gd name="T18" fmla="*/ 2147483646 w 382"/>
                  <a:gd name="T19" fmla="*/ 2147483646 h 236"/>
                  <a:gd name="T20" fmla="*/ 2147483646 w 382"/>
                  <a:gd name="T21" fmla="*/ 2147483646 h 236"/>
                  <a:gd name="T22" fmla="*/ 2147483646 w 382"/>
                  <a:gd name="T23" fmla="*/ 2147483646 h 236"/>
                  <a:gd name="T24" fmla="*/ 2147483646 w 382"/>
                  <a:gd name="T25" fmla="*/ 2147483646 h 236"/>
                  <a:gd name="T26" fmla="*/ 2147483646 w 382"/>
                  <a:gd name="T27" fmla="*/ 2147483646 h 236"/>
                  <a:gd name="T28" fmla="*/ 2147483646 w 382"/>
                  <a:gd name="T29" fmla="*/ 2147483646 h 236"/>
                  <a:gd name="T30" fmla="*/ 2147483646 w 382"/>
                  <a:gd name="T31" fmla="*/ 2147483646 h 236"/>
                  <a:gd name="T32" fmla="*/ 2147483646 w 382"/>
                  <a:gd name="T33" fmla="*/ 2147483646 h 236"/>
                  <a:gd name="T34" fmla="*/ 2147483646 w 382"/>
                  <a:gd name="T35" fmla="*/ 2147483646 h 236"/>
                  <a:gd name="T36" fmla="*/ 2147483646 w 382"/>
                  <a:gd name="T37" fmla="*/ 2147483646 h 236"/>
                  <a:gd name="T38" fmla="*/ 2147483646 w 382"/>
                  <a:gd name="T39" fmla="*/ 0 h 236"/>
                  <a:gd name="T40" fmla="*/ 2147483646 w 382"/>
                  <a:gd name="T41" fmla="*/ 2147483646 h 236"/>
                  <a:gd name="T42" fmla="*/ 2147483646 w 382"/>
                  <a:gd name="T43" fmla="*/ 2147483646 h 236"/>
                  <a:gd name="T44" fmla="*/ 2147483646 w 382"/>
                  <a:gd name="T45" fmla="*/ 2147483646 h 236"/>
                  <a:gd name="T46" fmla="*/ 2147483646 w 382"/>
                  <a:gd name="T47" fmla="*/ 2147483646 h 236"/>
                  <a:gd name="T48" fmla="*/ 0 w 382"/>
                  <a:gd name="T49" fmla="*/ 2147483646 h 236"/>
                  <a:gd name="T50" fmla="*/ 2147483646 w 382"/>
                  <a:gd name="T51" fmla="*/ 2147483646 h 236"/>
                  <a:gd name="T52" fmla="*/ 2147483646 w 382"/>
                  <a:gd name="T53" fmla="*/ 2147483646 h 236"/>
                  <a:gd name="T54" fmla="*/ 2147483646 w 382"/>
                  <a:gd name="T55" fmla="*/ 2147483646 h 236"/>
                  <a:gd name="T56" fmla="*/ 2147483646 w 382"/>
                  <a:gd name="T57" fmla="*/ 2147483646 h 236"/>
                  <a:gd name="T58" fmla="*/ 2147483646 w 382"/>
                  <a:gd name="T59" fmla="*/ 2147483646 h 236"/>
                  <a:gd name="T60" fmla="*/ 2147483646 w 382"/>
                  <a:gd name="T61" fmla="*/ 2147483646 h 236"/>
                  <a:gd name="T62" fmla="*/ 2147483646 w 382"/>
                  <a:gd name="T63" fmla="*/ 2147483646 h 236"/>
                  <a:gd name="T64" fmla="*/ 2147483646 w 382"/>
                  <a:gd name="T65" fmla="*/ 2147483646 h 236"/>
                  <a:gd name="T66" fmla="*/ 2147483646 w 382"/>
                  <a:gd name="T67" fmla="*/ 2147483646 h 236"/>
                  <a:gd name="T68" fmla="*/ 2147483646 w 382"/>
                  <a:gd name="T69" fmla="*/ 2147483646 h 236"/>
                  <a:gd name="T70" fmla="*/ 2147483646 w 382"/>
                  <a:gd name="T71" fmla="*/ 2147483646 h 236"/>
                  <a:gd name="T72" fmla="*/ 17694720 60000 65536"/>
                  <a:gd name="T73" fmla="*/ 0 60000 65536"/>
                  <a:gd name="T74" fmla="*/ 5898240 60000 65536"/>
                  <a:gd name="T75" fmla="*/ 1179648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2"/>
                  <a:gd name="T109" fmla="*/ 0 h 236"/>
                  <a:gd name="T110" fmla="*/ 382 w 382"/>
                  <a:gd name="T111" fmla="*/ 236 h 2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2" h="236">
                    <a:moveTo>
                      <a:pt x="77" y="236"/>
                    </a:moveTo>
                    <a:lnTo>
                      <a:pt x="178" y="140"/>
                    </a:lnTo>
                    <a:lnTo>
                      <a:pt x="173" y="153"/>
                    </a:lnTo>
                    <a:lnTo>
                      <a:pt x="152" y="194"/>
                    </a:lnTo>
                    <a:lnTo>
                      <a:pt x="142" y="232"/>
                    </a:lnTo>
                    <a:lnTo>
                      <a:pt x="159" y="232"/>
                    </a:lnTo>
                    <a:lnTo>
                      <a:pt x="173" y="199"/>
                    </a:lnTo>
                    <a:lnTo>
                      <a:pt x="209" y="150"/>
                    </a:lnTo>
                    <a:lnTo>
                      <a:pt x="382" y="150"/>
                    </a:lnTo>
                    <a:lnTo>
                      <a:pt x="382" y="107"/>
                    </a:lnTo>
                    <a:lnTo>
                      <a:pt x="219" y="107"/>
                    </a:lnTo>
                    <a:lnTo>
                      <a:pt x="171" y="88"/>
                    </a:lnTo>
                    <a:lnTo>
                      <a:pt x="127" y="63"/>
                    </a:lnTo>
                    <a:lnTo>
                      <a:pt x="86" y="35"/>
                    </a:lnTo>
                    <a:lnTo>
                      <a:pt x="77" y="19"/>
                    </a:lnTo>
                    <a:lnTo>
                      <a:pt x="73" y="0"/>
                    </a:lnTo>
                    <a:lnTo>
                      <a:pt x="36" y="23"/>
                    </a:lnTo>
                    <a:lnTo>
                      <a:pt x="36" y="46"/>
                    </a:lnTo>
                    <a:lnTo>
                      <a:pt x="73" y="58"/>
                    </a:lnTo>
                    <a:lnTo>
                      <a:pt x="12" y="113"/>
                    </a:lnTo>
                    <a:lnTo>
                      <a:pt x="0" y="136"/>
                    </a:lnTo>
                    <a:lnTo>
                      <a:pt x="25" y="136"/>
                    </a:lnTo>
                    <a:lnTo>
                      <a:pt x="98" y="81"/>
                    </a:lnTo>
                    <a:lnTo>
                      <a:pt x="134" y="113"/>
                    </a:lnTo>
                    <a:lnTo>
                      <a:pt x="12" y="182"/>
                    </a:lnTo>
                    <a:lnTo>
                      <a:pt x="12" y="215"/>
                    </a:lnTo>
                    <a:lnTo>
                      <a:pt x="48" y="194"/>
                    </a:lnTo>
                    <a:lnTo>
                      <a:pt x="84" y="173"/>
                    </a:lnTo>
                    <a:lnTo>
                      <a:pt x="123" y="159"/>
                    </a:lnTo>
                    <a:lnTo>
                      <a:pt x="102" y="182"/>
                    </a:lnTo>
                    <a:lnTo>
                      <a:pt x="86" y="207"/>
                    </a:lnTo>
                    <a:lnTo>
                      <a:pt x="77" y="23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F48B1CE-FFE3-4BFF-A384-EE3D82172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667" y="1655302"/>
                <a:ext cx="118" cy="355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 eaLnBrk="1" hangingPunct="1">
                  <a:defRPr/>
                </a:pPr>
                <a:endParaRPr lang="en-US" alt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Freeform 1390">
                <a:extLst>
                  <a:ext uri="{FF2B5EF4-FFF2-40B4-BE49-F238E27FC236}">
                    <a16:creationId xmlns:a16="http://schemas.microsoft.com/office/drawing/2014/main" id="{9D93783D-C4FC-4605-8AE3-172B3572B84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11631" y="1887509"/>
                <a:ext cx="60963" cy="199138"/>
              </a:xfrm>
              <a:custGeom>
                <a:avLst/>
                <a:gdLst>
                  <a:gd name="T0" fmla="*/ 2147483646 w 52"/>
                  <a:gd name="T1" fmla="*/ 0 h 156"/>
                  <a:gd name="T2" fmla="*/ 2147483646 w 52"/>
                  <a:gd name="T3" fmla="*/ 2147483646 h 156"/>
                  <a:gd name="T4" fmla="*/ 2147483646 w 52"/>
                  <a:gd name="T5" fmla="*/ 2147483646 h 156"/>
                  <a:gd name="T6" fmla="*/ 0 w 52"/>
                  <a:gd name="T7" fmla="*/ 2147483646 h 156"/>
                  <a:gd name="T8" fmla="*/ 2147483646 w 52"/>
                  <a:gd name="T9" fmla="*/ 2147483646 h 156"/>
                  <a:gd name="T10" fmla="*/ 2147483646 w 52"/>
                  <a:gd name="T11" fmla="*/ 2147483646 h 156"/>
                  <a:gd name="T12" fmla="*/ 2147483646 w 52"/>
                  <a:gd name="T13" fmla="*/ 2147483646 h 156"/>
                  <a:gd name="T14" fmla="*/ 2147483646 w 52"/>
                  <a:gd name="T15" fmla="*/ 2147483646 h 156"/>
                  <a:gd name="T16" fmla="*/ 2147483646 w 52"/>
                  <a:gd name="T17" fmla="*/ 2147483646 h 156"/>
                  <a:gd name="T18" fmla="*/ 2147483646 w 52"/>
                  <a:gd name="T19" fmla="*/ 2147483646 h 156"/>
                  <a:gd name="T20" fmla="*/ 0 w 52"/>
                  <a:gd name="T21" fmla="*/ 2147483646 h 156"/>
                  <a:gd name="T22" fmla="*/ 2147483646 w 52"/>
                  <a:gd name="T23" fmla="*/ 2147483646 h 156"/>
                  <a:gd name="T24" fmla="*/ 2147483646 w 52"/>
                  <a:gd name="T25" fmla="*/ 2147483646 h 156"/>
                  <a:gd name="T26" fmla="*/ 2147483646 w 52"/>
                  <a:gd name="T27" fmla="*/ 2147483646 h 156"/>
                  <a:gd name="T28" fmla="*/ 2147483646 w 52"/>
                  <a:gd name="T29" fmla="*/ 0 h 156"/>
                  <a:gd name="T30" fmla="*/ 17694720 60000 65536"/>
                  <a:gd name="T31" fmla="*/ 0 60000 65536"/>
                  <a:gd name="T32" fmla="*/ 5898240 60000 65536"/>
                  <a:gd name="T33" fmla="*/ 1179648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156"/>
                  <a:gd name="T47" fmla="*/ 52 w 52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156">
                    <a:moveTo>
                      <a:pt x="52" y="156"/>
                    </a:moveTo>
                    <a:lnTo>
                      <a:pt x="50" y="127"/>
                    </a:lnTo>
                    <a:lnTo>
                      <a:pt x="44" y="100"/>
                    </a:lnTo>
                    <a:lnTo>
                      <a:pt x="36" y="77"/>
                    </a:lnTo>
                    <a:lnTo>
                      <a:pt x="25" y="60"/>
                    </a:lnTo>
                    <a:lnTo>
                      <a:pt x="13" y="48"/>
                    </a:lnTo>
                    <a:lnTo>
                      <a:pt x="0" y="44"/>
                    </a:lnTo>
                    <a:lnTo>
                      <a:pt x="19" y="41"/>
                    </a:lnTo>
                    <a:lnTo>
                      <a:pt x="34" y="31"/>
                    </a:lnTo>
                    <a:lnTo>
                      <a:pt x="44" y="18"/>
                    </a:lnTo>
                    <a:lnTo>
                      <a:pt x="48" y="0"/>
                    </a:lnTo>
                  </a:path>
                </a:pathLst>
              </a:custGeom>
              <a:noFill/>
              <a:ln w="39684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Freeform 1391">
                <a:extLst>
                  <a:ext uri="{FF2B5EF4-FFF2-40B4-BE49-F238E27FC236}">
                    <a16:creationId xmlns:a16="http://schemas.microsoft.com/office/drawing/2014/main" id="{99DB0843-C8DB-4AC1-A602-33AB459658B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44815" y="1960669"/>
                <a:ext cx="91440" cy="100849"/>
              </a:xfrm>
              <a:custGeom>
                <a:avLst/>
                <a:gdLst>
                  <a:gd name="T0" fmla="*/ 2147483646 w 78"/>
                  <a:gd name="T1" fmla="*/ 0 h 79"/>
                  <a:gd name="T2" fmla="*/ 2147483646 w 78"/>
                  <a:gd name="T3" fmla="*/ 2147483646 h 79"/>
                  <a:gd name="T4" fmla="*/ 2147483646 w 78"/>
                  <a:gd name="T5" fmla="*/ 2147483646 h 79"/>
                  <a:gd name="T6" fmla="*/ 0 w 78"/>
                  <a:gd name="T7" fmla="*/ 2147483646 h 79"/>
                  <a:gd name="T8" fmla="*/ 0 w 78"/>
                  <a:gd name="T9" fmla="*/ 2147483646 h 79"/>
                  <a:gd name="T10" fmla="*/ 2147483646 w 78"/>
                  <a:gd name="T11" fmla="*/ 0 h 79"/>
                  <a:gd name="T12" fmla="*/ 2147483646 w 78"/>
                  <a:gd name="T13" fmla="*/ 2147483646 h 79"/>
                  <a:gd name="T14" fmla="*/ 0 w 78"/>
                  <a:gd name="T15" fmla="*/ 2147483646 h 79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79"/>
                  <a:gd name="T26" fmla="*/ 78 w 7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79">
                    <a:moveTo>
                      <a:pt x="0" y="79"/>
                    </a:moveTo>
                    <a:lnTo>
                      <a:pt x="40" y="0"/>
                    </a:lnTo>
                    <a:lnTo>
                      <a:pt x="78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5B4C99D-D35E-43F7-99DE-A3674B9BB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1688" y="825837"/>
              <a:ext cx="524732" cy="779232"/>
              <a:chOff x="631" y="1294818"/>
              <a:chExt cx="741154" cy="761996"/>
            </a:xfrm>
          </p:grpSpPr>
          <p:sp>
            <p:nvSpPr>
              <p:cNvPr id="94" name="Freeform 42">
                <a:extLst>
                  <a:ext uri="{FF2B5EF4-FFF2-40B4-BE49-F238E27FC236}">
                    <a16:creationId xmlns:a16="http://schemas.microsoft.com/office/drawing/2014/main" id="{A6F9CF5D-6406-4981-83EB-4A794CA3DC5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86233" y="1209216"/>
                <a:ext cx="504090" cy="675293"/>
              </a:xfrm>
              <a:custGeom>
                <a:avLst/>
                <a:gdLst>
                  <a:gd name="T0" fmla="*/ 2147483646 w 430"/>
                  <a:gd name="T1" fmla="*/ 0 h 529"/>
                  <a:gd name="T2" fmla="*/ 2147483646 w 430"/>
                  <a:gd name="T3" fmla="*/ 2147483646 h 529"/>
                  <a:gd name="T4" fmla="*/ 2147483646 w 430"/>
                  <a:gd name="T5" fmla="*/ 2147483646 h 529"/>
                  <a:gd name="T6" fmla="*/ 0 w 430"/>
                  <a:gd name="T7" fmla="*/ 2147483646 h 529"/>
                  <a:gd name="T8" fmla="*/ 2147483646 w 430"/>
                  <a:gd name="T9" fmla="*/ 2147483646 h 529"/>
                  <a:gd name="T10" fmla="*/ 2147483646 w 430"/>
                  <a:gd name="T11" fmla="*/ 2147483646 h 529"/>
                  <a:gd name="T12" fmla="*/ 2147483646 w 430"/>
                  <a:gd name="T13" fmla="*/ 2147483646 h 529"/>
                  <a:gd name="T14" fmla="*/ 2147483646 w 430"/>
                  <a:gd name="T15" fmla="*/ 2147483646 h 529"/>
                  <a:gd name="T16" fmla="*/ 2147483646 w 430"/>
                  <a:gd name="T17" fmla="*/ 2147483646 h 529"/>
                  <a:gd name="T18" fmla="*/ 2147483646 w 430"/>
                  <a:gd name="T19" fmla="*/ 2147483646 h 529"/>
                  <a:gd name="T20" fmla="*/ 2147483646 w 430"/>
                  <a:gd name="T21" fmla="*/ 2147483646 h 529"/>
                  <a:gd name="T22" fmla="*/ 2147483646 w 430"/>
                  <a:gd name="T23" fmla="*/ 2147483646 h 529"/>
                  <a:gd name="T24" fmla="*/ 2147483646 w 430"/>
                  <a:gd name="T25" fmla="*/ 2147483646 h 529"/>
                  <a:gd name="T26" fmla="*/ 2147483646 w 430"/>
                  <a:gd name="T27" fmla="*/ 2147483646 h 529"/>
                  <a:gd name="T28" fmla="*/ 2147483646 w 430"/>
                  <a:gd name="T29" fmla="*/ 2147483646 h 529"/>
                  <a:gd name="T30" fmla="*/ 2147483646 w 430"/>
                  <a:gd name="T31" fmla="*/ 2147483646 h 529"/>
                  <a:gd name="T32" fmla="*/ 2147483646 w 430"/>
                  <a:gd name="T33" fmla="*/ 2147483646 h 529"/>
                  <a:gd name="T34" fmla="*/ 2147483646 w 430"/>
                  <a:gd name="T35" fmla="*/ 2147483646 h 529"/>
                  <a:gd name="T36" fmla="*/ 2147483646 w 430"/>
                  <a:gd name="T37" fmla="*/ 2147483646 h 529"/>
                  <a:gd name="T38" fmla="*/ 2147483646 w 430"/>
                  <a:gd name="T39" fmla="*/ 2147483646 h 529"/>
                  <a:gd name="T40" fmla="*/ 2147483646 w 430"/>
                  <a:gd name="T41" fmla="*/ 2147483646 h 529"/>
                  <a:gd name="T42" fmla="*/ 2147483646 w 430"/>
                  <a:gd name="T43" fmla="*/ 0 h 529"/>
                  <a:gd name="T44" fmla="*/ 2147483646 w 430"/>
                  <a:gd name="T45" fmla="*/ 2147483646 h 529"/>
                  <a:gd name="T46" fmla="*/ 2147483646 w 430"/>
                  <a:gd name="T47" fmla="*/ 2147483646 h 529"/>
                  <a:gd name="T48" fmla="*/ 2147483646 w 430"/>
                  <a:gd name="T49" fmla="*/ 2147483646 h 529"/>
                  <a:gd name="T50" fmla="*/ 2147483646 w 430"/>
                  <a:gd name="T51" fmla="*/ 2147483646 h 529"/>
                  <a:gd name="T52" fmla="*/ 2147483646 w 430"/>
                  <a:gd name="T53" fmla="*/ 2147483646 h 529"/>
                  <a:gd name="T54" fmla="*/ 2147483646 w 430"/>
                  <a:gd name="T55" fmla="*/ 2147483646 h 529"/>
                  <a:gd name="T56" fmla="*/ 2147483646 w 430"/>
                  <a:gd name="T57" fmla="*/ 2147483646 h 529"/>
                  <a:gd name="T58" fmla="*/ 2147483646 w 430"/>
                  <a:gd name="T59" fmla="*/ 2147483646 h 529"/>
                  <a:gd name="T60" fmla="*/ 0 w 430"/>
                  <a:gd name="T61" fmla="*/ 2147483646 h 529"/>
                  <a:gd name="T62" fmla="*/ 2147483646 w 430"/>
                  <a:gd name="T63" fmla="*/ 2147483646 h 529"/>
                  <a:gd name="T64" fmla="*/ 2147483646 w 430"/>
                  <a:gd name="T65" fmla="*/ 2147483646 h 529"/>
                  <a:gd name="T66" fmla="*/ 2147483646 w 430"/>
                  <a:gd name="T67" fmla="*/ 2147483646 h 529"/>
                  <a:gd name="T68" fmla="*/ 2147483646 w 430"/>
                  <a:gd name="T69" fmla="*/ 2147483646 h 529"/>
                  <a:gd name="T70" fmla="*/ 2147483646 w 430"/>
                  <a:gd name="T71" fmla="*/ 2147483646 h 529"/>
                  <a:gd name="T72" fmla="*/ 2147483646 w 430"/>
                  <a:gd name="T73" fmla="*/ 2147483646 h 529"/>
                  <a:gd name="T74" fmla="*/ 2147483646 w 430"/>
                  <a:gd name="T75" fmla="*/ 2147483646 h 529"/>
                  <a:gd name="T76" fmla="*/ 2147483646 w 430"/>
                  <a:gd name="T77" fmla="*/ 2147483646 h 529"/>
                  <a:gd name="T78" fmla="*/ 2147483646 w 430"/>
                  <a:gd name="T79" fmla="*/ 2147483646 h 529"/>
                  <a:gd name="T80" fmla="*/ 2147483646 w 430"/>
                  <a:gd name="T81" fmla="*/ 2147483646 h 529"/>
                  <a:gd name="T82" fmla="*/ 2147483646 w 430"/>
                  <a:gd name="T83" fmla="*/ 2147483646 h 529"/>
                  <a:gd name="T84" fmla="*/ 2147483646 w 430"/>
                  <a:gd name="T85" fmla="*/ 2147483646 h 529"/>
                  <a:gd name="T86" fmla="*/ 2147483646 w 430"/>
                  <a:gd name="T87" fmla="*/ 2147483646 h 529"/>
                  <a:gd name="T88" fmla="*/ 2147483646 w 430"/>
                  <a:gd name="T89" fmla="*/ 2147483646 h 529"/>
                  <a:gd name="T90" fmla="*/ 2147483646 w 430"/>
                  <a:gd name="T91" fmla="*/ 2147483646 h 529"/>
                  <a:gd name="T92" fmla="*/ 2147483646 w 430"/>
                  <a:gd name="T93" fmla="*/ 2147483646 h 529"/>
                  <a:gd name="T94" fmla="*/ 2147483646 w 430"/>
                  <a:gd name="T95" fmla="*/ 2147483646 h 529"/>
                  <a:gd name="T96" fmla="*/ 2147483646 w 430"/>
                  <a:gd name="T97" fmla="*/ 2147483646 h 529"/>
                  <a:gd name="T98" fmla="*/ 2147483646 w 430"/>
                  <a:gd name="T99" fmla="*/ 2147483646 h 529"/>
                  <a:gd name="T100" fmla="*/ 2147483646 w 430"/>
                  <a:gd name="T101" fmla="*/ 2147483646 h 529"/>
                  <a:gd name="T102" fmla="*/ 2147483646 w 430"/>
                  <a:gd name="T103" fmla="*/ 2147483646 h 529"/>
                  <a:gd name="T104" fmla="*/ 2147483646 w 430"/>
                  <a:gd name="T105" fmla="*/ 2147483646 h 529"/>
                  <a:gd name="T106" fmla="*/ 2147483646 w 430"/>
                  <a:gd name="T107" fmla="*/ 2147483646 h 529"/>
                  <a:gd name="T108" fmla="*/ 2147483646 w 430"/>
                  <a:gd name="T109" fmla="*/ 2147483646 h 529"/>
                  <a:gd name="T110" fmla="*/ 2147483646 w 430"/>
                  <a:gd name="T111" fmla="*/ 2147483646 h 529"/>
                  <a:gd name="T112" fmla="*/ 2147483646 w 430"/>
                  <a:gd name="T113" fmla="*/ 2147483646 h 529"/>
                  <a:gd name="T114" fmla="*/ 2147483646 w 430"/>
                  <a:gd name="T115" fmla="*/ 2147483646 h 529"/>
                  <a:gd name="T116" fmla="*/ 2147483646 w 430"/>
                  <a:gd name="T117" fmla="*/ 2147483646 h 529"/>
                  <a:gd name="T118" fmla="*/ 2147483646 w 430"/>
                  <a:gd name="T119" fmla="*/ 2147483646 h 529"/>
                  <a:gd name="T120" fmla="*/ 2147483646 w 430"/>
                  <a:gd name="T121" fmla="*/ 2147483646 h 529"/>
                  <a:gd name="T122" fmla="*/ 2147483646 w 430"/>
                  <a:gd name="T123" fmla="*/ 2147483646 h 529"/>
                  <a:gd name="T124" fmla="*/ 2147483646 w 430"/>
                  <a:gd name="T125" fmla="*/ 2147483646 h 529"/>
                  <a:gd name="T126" fmla="*/ 17694720 60000 65536"/>
                  <a:gd name="T127" fmla="*/ 0 60000 65536"/>
                  <a:gd name="T128" fmla="*/ 5898240 60000 65536"/>
                  <a:gd name="T129" fmla="*/ 1179648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0"/>
                  <a:gd name="T190" fmla="*/ 0 h 529"/>
                  <a:gd name="T191" fmla="*/ 430 w 430"/>
                  <a:gd name="T192" fmla="*/ 529 h 5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0" h="529">
                    <a:moveTo>
                      <a:pt x="387" y="290"/>
                    </a:moveTo>
                    <a:lnTo>
                      <a:pt x="368" y="317"/>
                    </a:lnTo>
                    <a:lnTo>
                      <a:pt x="364" y="313"/>
                    </a:lnTo>
                    <a:lnTo>
                      <a:pt x="376" y="284"/>
                    </a:lnTo>
                    <a:lnTo>
                      <a:pt x="315" y="261"/>
                    </a:lnTo>
                    <a:lnTo>
                      <a:pt x="324" y="248"/>
                    </a:lnTo>
                    <a:lnTo>
                      <a:pt x="303" y="238"/>
                    </a:lnTo>
                    <a:lnTo>
                      <a:pt x="265" y="215"/>
                    </a:lnTo>
                    <a:lnTo>
                      <a:pt x="242" y="192"/>
                    </a:lnTo>
                    <a:lnTo>
                      <a:pt x="290" y="192"/>
                    </a:lnTo>
                    <a:lnTo>
                      <a:pt x="326" y="226"/>
                    </a:lnTo>
                    <a:lnTo>
                      <a:pt x="336" y="230"/>
                    </a:lnTo>
                    <a:lnTo>
                      <a:pt x="351" y="203"/>
                    </a:lnTo>
                    <a:lnTo>
                      <a:pt x="376" y="192"/>
                    </a:lnTo>
                    <a:lnTo>
                      <a:pt x="386" y="180"/>
                    </a:lnTo>
                    <a:lnTo>
                      <a:pt x="389" y="167"/>
                    </a:lnTo>
                    <a:lnTo>
                      <a:pt x="386" y="154"/>
                    </a:lnTo>
                    <a:lnTo>
                      <a:pt x="378" y="142"/>
                    </a:lnTo>
                    <a:lnTo>
                      <a:pt x="364" y="136"/>
                    </a:lnTo>
                    <a:lnTo>
                      <a:pt x="376" y="127"/>
                    </a:lnTo>
                    <a:lnTo>
                      <a:pt x="384" y="115"/>
                    </a:lnTo>
                    <a:lnTo>
                      <a:pt x="387" y="102"/>
                    </a:lnTo>
                    <a:lnTo>
                      <a:pt x="384" y="88"/>
                    </a:lnTo>
                    <a:lnTo>
                      <a:pt x="376" y="75"/>
                    </a:lnTo>
                    <a:lnTo>
                      <a:pt x="364" y="67"/>
                    </a:lnTo>
                    <a:lnTo>
                      <a:pt x="357" y="52"/>
                    </a:lnTo>
                    <a:lnTo>
                      <a:pt x="345" y="41"/>
                    </a:lnTo>
                    <a:lnTo>
                      <a:pt x="330" y="35"/>
                    </a:lnTo>
                    <a:lnTo>
                      <a:pt x="313" y="35"/>
                    </a:lnTo>
                    <a:lnTo>
                      <a:pt x="295" y="41"/>
                    </a:lnTo>
                    <a:lnTo>
                      <a:pt x="284" y="52"/>
                    </a:lnTo>
                    <a:lnTo>
                      <a:pt x="278" y="67"/>
                    </a:lnTo>
                    <a:lnTo>
                      <a:pt x="270" y="48"/>
                    </a:lnTo>
                    <a:lnTo>
                      <a:pt x="261" y="29"/>
                    </a:lnTo>
                    <a:lnTo>
                      <a:pt x="246" y="14"/>
                    </a:lnTo>
                    <a:lnTo>
                      <a:pt x="228" y="0"/>
                    </a:lnTo>
                    <a:lnTo>
                      <a:pt x="209" y="2"/>
                    </a:lnTo>
                    <a:lnTo>
                      <a:pt x="192" y="10"/>
                    </a:lnTo>
                    <a:lnTo>
                      <a:pt x="180" y="21"/>
                    </a:lnTo>
                    <a:lnTo>
                      <a:pt x="130" y="44"/>
                    </a:lnTo>
                    <a:lnTo>
                      <a:pt x="127" y="29"/>
                    </a:lnTo>
                    <a:lnTo>
                      <a:pt x="119" y="16"/>
                    </a:lnTo>
                    <a:lnTo>
                      <a:pt x="104" y="6"/>
                    </a:lnTo>
                    <a:lnTo>
                      <a:pt x="88" y="2"/>
                    </a:lnTo>
                    <a:lnTo>
                      <a:pt x="71" y="4"/>
                    </a:lnTo>
                    <a:lnTo>
                      <a:pt x="56" y="10"/>
                    </a:lnTo>
                    <a:lnTo>
                      <a:pt x="44" y="21"/>
                    </a:lnTo>
                    <a:lnTo>
                      <a:pt x="38" y="37"/>
                    </a:lnTo>
                    <a:lnTo>
                      <a:pt x="38" y="52"/>
                    </a:lnTo>
                    <a:lnTo>
                      <a:pt x="44" y="67"/>
                    </a:lnTo>
                    <a:lnTo>
                      <a:pt x="27" y="73"/>
                    </a:lnTo>
                    <a:lnTo>
                      <a:pt x="13" y="83"/>
                    </a:lnTo>
                    <a:lnTo>
                      <a:pt x="4" y="96"/>
                    </a:lnTo>
                    <a:lnTo>
                      <a:pt x="0" y="113"/>
                    </a:lnTo>
                    <a:lnTo>
                      <a:pt x="4" y="129"/>
                    </a:lnTo>
                    <a:lnTo>
                      <a:pt x="13" y="144"/>
                    </a:lnTo>
                    <a:lnTo>
                      <a:pt x="27" y="154"/>
                    </a:lnTo>
                    <a:lnTo>
                      <a:pt x="44" y="157"/>
                    </a:lnTo>
                    <a:lnTo>
                      <a:pt x="48" y="169"/>
                    </a:lnTo>
                    <a:lnTo>
                      <a:pt x="46" y="180"/>
                    </a:lnTo>
                    <a:lnTo>
                      <a:pt x="40" y="190"/>
                    </a:lnTo>
                    <a:lnTo>
                      <a:pt x="33" y="198"/>
                    </a:lnTo>
                    <a:lnTo>
                      <a:pt x="17" y="217"/>
                    </a:lnTo>
                    <a:lnTo>
                      <a:pt x="10" y="238"/>
                    </a:lnTo>
                    <a:lnTo>
                      <a:pt x="10" y="259"/>
                    </a:lnTo>
                    <a:lnTo>
                      <a:pt x="15" y="282"/>
                    </a:lnTo>
                    <a:lnTo>
                      <a:pt x="27" y="301"/>
                    </a:lnTo>
                    <a:lnTo>
                      <a:pt x="44" y="317"/>
                    </a:lnTo>
                    <a:lnTo>
                      <a:pt x="27" y="330"/>
                    </a:lnTo>
                    <a:lnTo>
                      <a:pt x="15" y="347"/>
                    </a:lnTo>
                    <a:lnTo>
                      <a:pt x="12" y="366"/>
                    </a:lnTo>
                    <a:lnTo>
                      <a:pt x="13" y="387"/>
                    </a:lnTo>
                    <a:lnTo>
                      <a:pt x="23" y="405"/>
                    </a:lnTo>
                    <a:lnTo>
                      <a:pt x="36" y="420"/>
                    </a:lnTo>
                    <a:lnTo>
                      <a:pt x="56" y="430"/>
                    </a:lnTo>
                    <a:lnTo>
                      <a:pt x="94" y="453"/>
                    </a:lnTo>
                    <a:lnTo>
                      <a:pt x="102" y="464"/>
                    </a:lnTo>
                    <a:lnTo>
                      <a:pt x="115" y="472"/>
                    </a:lnTo>
                    <a:lnTo>
                      <a:pt x="130" y="474"/>
                    </a:lnTo>
                    <a:lnTo>
                      <a:pt x="146" y="472"/>
                    </a:lnTo>
                    <a:lnTo>
                      <a:pt x="157" y="464"/>
                    </a:lnTo>
                    <a:lnTo>
                      <a:pt x="167" y="453"/>
                    </a:lnTo>
                    <a:lnTo>
                      <a:pt x="163" y="470"/>
                    </a:lnTo>
                    <a:lnTo>
                      <a:pt x="167" y="487"/>
                    </a:lnTo>
                    <a:lnTo>
                      <a:pt x="175" y="502"/>
                    </a:lnTo>
                    <a:lnTo>
                      <a:pt x="188" y="514"/>
                    </a:lnTo>
                    <a:lnTo>
                      <a:pt x="203" y="522"/>
                    </a:lnTo>
                    <a:lnTo>
                      <a:pt x="222" y="524"/>
                    </a:lnTo>
                    <a:lnTo>
                      <a:pt x="242" y="522"/>
                    </a:lnTo>
                    <a:lnTo>
                      <a:pt x="253" y="527"/>
                    </a:lnTo>
                    <a:lnTo>
                      <a:pt x="269" y="529"/>
                    </a:lnTo>
                    <a:lnTo>
                      <a:pt x="280" y="524"/>
                    </a:lnTo>
                    <a:lnTo>
                      <a:pt x="290" y="512"/>
                    </a:lnTo>
                    <a:lnTo>
                      <a:pt x="290" y="499"/>
                    </a:lnTo>
                    <a:lnTo>
                      <a:pt x="309" y="497"/>
                    </a:lnTo>
                    <a:lnTo>
                      <a:pt x="326" y="489"/>
                    </a:lnTo>
                    <a:lnTo>
                      <a:pt x="339" y="476"/>
                    </a:lnTo>
                    <a:lnTo>
                      <a:pt x="353" y="472"/>
                    </a:lnTo>
                    <a:lnTo>
                      <a:pt x="364" y="462"/>
                    </a:lnTo>
                    <a:lnTo>
                      <a:pt x="374" y="451"/>
                    </a:lnTo>
                    <a:lnTo>
                      <a:pt x="378" y="439"/>
                    </a:lnTo>
                    <a:lnTo>
                      <a:pt x="376" y="424"/>
                    </a:lnTo>
                    <a:lnTo>
                      <a:pt x="420" y="374"/>
                    </a:lnTo>
                    <a:lnTo>
                      <a:pt x="428" y="355"/>
                    </a:lnTo>
                    <a:lnTo>
                      <a:pt x="430" y="336"/>
                    </a:lnTo>
                    <a:lnTo>
                      <a:pt x="426" y="317"/>
                    </a:lnTo>
                    <a:lnTo>
                      <a:pt x="412" y="299"/>
                    </a:lnTo>
                    <a:lnTo>
                      <a:pt x="387" y="290"/>
                    </a:lnTo>
                    <a:close/>
                    <a:moveTo>
                      <a:pt x="284" y="288"/>
                    </a:moveTo>
                    <a:lnTo>
                      <a:pt x="351" y="272"/>
                    </a:lnTo>
                    <a:lnTo>
                      <a:pt x="326" y="311"/>
                    </a:lnTo>
                    <a:lnTo>
                      <a:pt x="309" y="334"/>
                    </a:lnTo>
                    <a:lnTo>
                      <a:pt x="278" y="328"/>
                    </a:lnTo>
                    <a:lnTo>
                      <a:pt x="284" y="288"/>
                    </a:lnTo>
                    <a:close/>
                    <a:moveTo>
                      <a:pt x="347" y="374"/>
                    </a:moveTo>
                    <a:lnTo>
                      <a:pt x="339" y="363"/>
                    </a:lnTo>
                    <a:lnTo>
                      <a:pt x="351" y="328"/>
                    </a:lnTo>
                    <a:lnTo>
                      <a:pt x="364" y="328"/>
                    </a:lnTo>
                    <a:lnTo>
                      <a:pt x="347" y="37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Freeform 43">
                <a:extLst>
                  <a:ext uri="{FF2B5EF4-FFF2-40B4-BE49-F238E27FC236}">
                    <a16:creationId xmlns:a16="http://schemas.microsoft.com/office/drawing/2014/main" id="{5D67C6DD-9670-4C8F-95B2-A53E5E180C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147562" y="1642999"/>
                <a:ext cx="447818" cy="301267"/>
              </a:xfrm>
              <a:custGeom>
                <a:avLst/>
                <a:gdLst>
                  <a:gd name="T0" fmla="*/ 2147483646 w 382"/>
                  <a:gd name="T1" fmla="*/ 0 h 236"/>
                  <a:gd name="T2" fmla="*/ 2147483646 w 382"/>
                  <a:gd name="T3" fmla="*/ 2147483646 h 236"/>
                  <a:gd name="T4" fmla="*/ 2147483646 w 382"/>
                  <a:gd name="T5" fmla="*/ 2147483646 h 236"/>
                  <a:gd name="T6" fmla="*/ 0 w 382"/>
                  <a:gd name="T7" fmla="*/ 2147483646 h 236"/>
                  <a:gd name="T8" fmla="*/ 2147483646 w 382"/>
                  <a:gd name="T9" fmla="*/ 2147483646 h 236"/>
                  <a:gd name="T10" fmla="*/ 2147483646 w 382"/>
                  <a:gd name="T11" fmla="*/ 2147483646 h 236"/>
                  <a:gd name="T12" fmla="*/ 2147483646 w 382"/>
                  <a:gd name="T13" fmla="*/ 2147483646 h 236"/>
                  <a:gd name="T14" fmla="*/ 2147483646 w 382"/>
                  <a:gd name="T15" fmla="*/ 2147483646 h 236"/>
                  <a:gd name="T16" fmla="*/ 2147483646 w 382"/>
                  <a:gd name="T17" fmla="*/ 2147483646 h 236"/>
                  <a:gd name="T18" fmla="*/ 2147483646 w 382"/>
                  <a:gd name="T19" fmla="*/ 2147483646 h 236"/>
                  <a:gd name="T20" fmla="*/ 2147483646 w 382"/>
                  <a:gd name="T21" fmla="*/ 2147483646 h 236"/>
                  <a:gd name="T22" fmla="*/ 2147483646 w 382"/>
                  <a:gd name="T23" fmla="*/ 2147483646 h 236"/>
                  <a:gd name="T24" fmla="*/ 2147483646 w 382"/>
                  <a:gd name="T25" fmla="*/ 2147483646 h 236"/>
                  <a:gd name="T26" fmla="*/ 2147483646 w 382"/>
                  <a:gd name="T27" fmla="*/ 2147483646 h 236"/>
                  <a:gd name="T28" fmla="*/ 2147483646 w 382"/>
                  <a:gd name="T29" fmla="*/ 2147483646 h 236"/>
                  <a:gd name="T30" fmla="*/ 2147483646 w 382"/>
                  <a:gd name="T31" fmla="*/ 2147483646 h 236"/>
                  <a:gd name="T32" fmla="*/ 2147483646 w 382"/>
                  <a:gd name="T33" fmla="*/ 2147483646 h 236"/>
                  <a:gd name="T34" fmla="*/ 2147483646 w 382"/>
                  <a:gd name="T35" fmla="*/ 2147483646 h 236"/>
                  <a:gd name="T36" fmla="*/ 2147483646 w 382"/>
                  <a:gd name="T37" fmla="*/ 2147483646 h 236"/>
                  <a:gd name="T38" fmla="*/ 2147483646 w 382"/>
                  <a:gd name="T39" fmla="*/ 0 h 236"/>
                  <a:gd name="T40" fmla="*/ 2147483646 w 382"/>
                  <a:gd name="T41" fmla="*/ 2147483646 h 236"/>
                  <a:gd name="T42" fmla="*/ 2147483646 w 382"/>
                  <a:gd name="T43" fmla="*/ 2147483646 h 236"/>
                  <a:gd name="T44" fmla="*/ 2147483646 w 382"/>
                  <a:gd name="T45" fmla="*/ 2147483646 h 236"/>
                  <a:gd name="T46" fmla="*/ 2147483646 w 382"/>
                  <a:gd name="T47" fmla="*/ 2147483646 h 236"/>
                  <a:gd name="T48" fmla="*/ 0 w 382"/>
                  <a:gd name="T49" fmla="*/ 2147483646 h 236"/>
                  <a:gd name="T50" fmla="*/ 2147483646 w 382"/>
                  <a:gd name="T51" fmla="*/ 2147483646 h 236"/>
                  <a:gd name="T52" fmla="*/ 2147483646 w 382"/>
                  <a:gd name="T53" fmla="*/ 2147483646 h 236"/>
                  <a:gd name="T54" fmla="*/ 2147483646 w 382"/>
                  <a:gd name="T55" fmla="*/ 2147483646 h 236"/>
                  <a:gd name="T56" fmla="*/ 2147483646 w 382"/>
                  <a:gd name="T57" fmla="*/ 2147483646 h 236"/>
                  <a:gd name="T58" fmla="*/ 2147483646 w 382"/>
                  <a:gd name="T59" fmla="*/ 2147483646 h 236"/>
                  <a:gd name="T60" fmla="*/ 2147483646 w 382"/>
                  <a:gd name="T61" fmla="*/ 2147483646 h 236"/>
                  <a:gd name="T62" fmla="*/ 2147483646 w 382"/>
                  <a:gd name="T63" fmla="*/ 2147483646 h 236"/>
                  <a:gd name="T64" fmla="*/ 2147483646 w 382"/>
                  <a:gd name="T65" fmla="*/ 2147483646 h 236"/>
                  <a:gd name="T66" fmla="*/ 2147483646 w 382"/>
                  <a:gd name="T67" fmla="*/ 2147483646 h 236"/>
                  <a:gd name="T68" fmla="*/ 2147483646 w 382"/>
                  <a:gd name="T69" fmla="*/ 2147483646 h 236"/>
                  <a:gd name="T70" fmla="*/ 2147483646 w 382"/>
                  <a:gd name="T71" fmla="*/ 2147483646 h 236"/>
                  <a:gd name="T72" fmla="*/ 17694720 60000 65536"/>
                  <a:gd name="T73" fmla="*/ 0 60000 65536"/>
                  <a:gd name="T74" fmla="*/ 5898240 60000 65536"/>
                  <a:gd name="T75" fmla="*/ 1179648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2"/>
                  <a:gd name="T109" fmla="*/ 0 h 236"/>
                  <a:gd name="T110" fmla="*/ 382 w 382"/>
                  <a:gd name="T111" fmla="*/ 236 h 2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2" h="236">
                    <a:moveTo>
                      <a:pt x="77" y="236"/>
                    </a:moveTo>
                    <a:lnTo>
                      <a:pt x="178" y="140"/>
                    </a:lnTo>
                    <a:lnTo>
                      <a:pt x="173" y="153"/>
                    </a:lnTo>
                    <a:lnTo>
                      <a:pt x="152" y="194"/>
                    </a:lnTo>
                    <a:lnTo>
                      <a:pt x="142" y="232"/>
                    </a:lnTo>
                    <a:lnTo>
                      <a:pt x="159" y="232"/>
                    </a:lnTo>
                    <a:lnTo>
                      <a:pt x="173" y="199"/>
                    </a:lnTo>
                    <a:lnTo>
                      <a:pt x="209" y="150"/>
                    </a:lnTo>
                    <a:lnTo>
                      <a:pt x="382" y="150"/>
                    </a:lnTo>
                    <a:lnTo>
                      <a:pt x="382" y="107"/>
                    </a:lnTo>
                    <a:lnTo>
                      <a:pt x="219" y="107"/>
                    </a:lnTo>
                    <a:lnTo>
                      <a:pt x="171" y="88"/>
                    </a:lnTo>
                    <a:lnTo>
                      <a:pt x="127" y="63"/>
                    </a:lnTo>
                    <a:lnTo>
                      <a:pt x="86" y="35"/>
                    </a:lnTo>
                    <a:lnTo>
                      <a:pt x="77" y="19"/>
                    </a:lnTo>
                    <a:lnTo>
                      <a:pt x="73" y="0"/>
                    </a:lnTo>
                    <a:lnTo>
                      <a:pt x="36" y="23"/>
                    </a:lnTo>
                    <a:lnTo>
                      <a:pt x="36" y="46"/>
                    </a:lnTo>
                    <a:lnTo>
                      <a:pt x="73" y="58"/>
                    </a:lnTo>
                    <a:lnTo>
                      <a:pt x="12" y="113"/>
                    </a:lnTo>
                    <a:lnTo>
                      <a:pt x="0" y="136"/>
                    </a:lnTo>
                    <a:lnTo>
                      <a:pt x="25" y="136"/>
                    </a:lnTo>
                    <a:lnTo>
                      <a:pt x="98" y="81"/>
                    </a:lnTo>
                    <a:lnTo>
                      <a:pt x="134" y="113"/>
                    </a:lnTo>
                    <a:lnTo>
                      <a:pt x="12" y="182"/>
                    </a:lnTo>
                    <a:lnTo>
                      <a:pt x="12" y="215"/>
                    </a:lnTo>
                    <a:lnTo>
                      <a:pt x="48" y="194"/>
                    </a:lnTo>
                    <a:lnTo>
                      <a:pt x="84" y="173"/>
                    </a:lnTo>
                    <a:lnTo>
                      <a:pt x="123" y="159"/>
                    </a:lnTo>
                    <a:lnTo>
                      <a:pt x="102" y="182"/>
                    </a:lnTo>
                    <a:lnTo>
                      <a:pt x="86" y="207"/>
                    </a:lnTo>
                    <a:lnTo>
                      <a:pt x="77" y="23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F48B1CE-FFE3-4BFF-A384-EE3D82172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667" y="1655302"/>
                <a:ext cx="118" cy="355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 eaLnBrk="1" hangingPunct="1">
                  <a:defRPr/>
                </a:pPr>
                <a:endParaRPr lang="en-US" alt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Freeform 1390">
                <a:extLst>
                  <a:ext uri="{FF2B5EF4-FFF2-40B4-BE49-F238E27FC236}">
                    <a16:creationId xmlns:a16="http://schemas.microsoft.com/office/drawing/2014/main" id="{9D93783D-C4FC-4605-8AE3-172B3572B84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11631" y="1887509"/>
                <a:ext cx="60963" cy="199138"/>
              </a:xfrm>
              <a:custGeom>
                <a:avLst/>
                <a:gdLst>
                  <a:gd name="T0" fmla="*/ 2147483646 w 52"/>
                  <a:gd name="T1" fmla="*/ 0 h 156"/>
                  <a:gd name="T2" fmla="*/ 2147483646 w 52"/>
                  <a:gd name="T3" fmla="*/ 2147483646 h 156"/>
                  <a:gd name="T4" fmla="*/ 2147483646 w 52"/>
                  <a:gd name="T5" fmla="*/ 2147483646 h 156"/>
                  <a:gd name="T6" fmla="*/ 0 w 52"/>
                  <a:gd name="T7" fmla="*/ 2147483646 h 156"/>
                  <a:gd name="T8" fmla="*/ 2147483646 w 52"/>
                  <a:gd name="T9" fmla="*/ 2147483646 h 156"/>
                  <a:gd name="T10" fmla="*/ 2147483646 w 52"/>
                  <a:gd name="T11" fmla="*/ 2147483646 h 156"/>
                  <a:gd name="T12" fmla="*/ 2147483646 w 52"/>
                  <a:gd name="T13" fmla="*/ 2147483646 h 156"/>
                  <a:gd name="T14" fmla="*/ 2147483646 w 52"/>
                  <a:gd name="T15" fmla="*/ 2147483646 h 156"/>
                  <a:gd name="T16" fmla="*/ 2147483646 w 52"/>
                  <a:gd name="T17" fmla="*/ 2147483646 h 156"/>
                  <a:gd name="T18" fmla="*/ 2147483646 w 52"/>
                  <a:gd name="T19" fmla="*/ 2147483646 h 156"/>
                  <a:gd name="T20" fmla="*/ 0 w 52"/>
                  <a:gd name="T21" fmla="*/ 2147483646 h 156"/>
                  <a:gd name="T22" fmla="*/ 2147483646 w 52"/>
                  <a:gd name="T23" fmla="*/ 2147483646 h 156"/>
                  <a:gd name="T24" fmla="*/ 2147483646 w 52"/>
                  <a:gd name="T25" fmla="*/ 2147483646 h 156"/>
                  <a:gd name="T26" fmla="*/ 2147483646 w 52"/>
                  <a:gd name="T27" fmla="*/ 2147483646 h 156"/>
                  <a:gd name="T28" fmla="*/ 2147483646 w 52"/>
                  <a:gd name="T29" fmla="*/ 0 h 156"/>
                  <a:gd name="T30" fmla="*/ 17694720 60000 65536"/>
                  <a:gd name="T31" fmla="*/ 0 60000 65536"/>
                  <a:gd name="T32" fmla="*/ 5898240 60000 65536"/>
                  <a:gd name="T33" fmla="*/ 1179648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156"/>
                  <a:gd name="T47" fmla="*/ 52 w 52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156">
                    <a:moveTo>
                      <a:pt x="52" y="156"/>
                    </a:moveTo>
                    <a:lnTo>
                      <a:pt x="50" y="127"/>
                    </a:lnTo>
                    <a:lnTo>
                      <a:pt x="44" y="100"/>
                    </a:lnTo>
                    <a:lnTo>
                      <a:pt x="36" y="77"/>
                    </a:lnTo>
                    <a:lnTo>
                      <a:pt x="25" y="60"/>
                    </a:lnTo>
                    <a:lnTo>
                      <a:pt x="13" y="48"/>
                    </a:lnTo>
                    <a:lnTo>
                      <a:pt x="0" y="44"/>
                    </a:lnTo>
                    <a:lnTo>
                      <a:pt x="19" y="41"/>
                    </a:lnTo>
                    <a:lnTo>
                      <a:pt x="34" y="31"/>
                    </a:lnTo>
                    <a:lnTo>
                      <a:pt x="44" y="18"/>
                    </a:lnTo>
                    <a:lnTo>
                      <a:pt x="48" y="0"/>
                    </a:lnTo>
                  </a:path>
                </a:pathLst>
              </a:custGeom>
              <a:noFill/>
              <a:ln w="39684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8" name="Freeform 1391">
                <a:extLst>
                  <a:ext uri="{FF2B5EF4-FFF2-40B4-BE49-F238E27FC236}">
                    <a16:creationId xmlns:a16="http://schemas.microsoft.com/office/drawing/2014/main" id="{99DB0843-C8DB-4AC1-A602-33AB459658B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44815" y="1960669"/>
                <a:ext cx="91440" cy="100849"/>
              </a:xfrm>
              <a:custGeom>
                <a:avLst/>
                <a:gdLst>
                  <a:gd name="T0" fmla="*/ 2147483646 w 78"/>
                  <a:gd name="T1" fmla="*/ 0 h 79"/>
                  <a:gd name="T2" fmla="*/ 2147483646 w 78"/>
                  <a:gd name="T3" fmla="*/ 2147483646 h 79"/>
                  <a:gd name="T4" fmla="*/ 2147483646 w 78"/>
                  <a:gd name="T5" fmla="*/ 2147483646 h 79"/>
                  <a:gd name="T6" fmla="*/ 0 w 78"/>
                  <a:gd name="T7" fmla="*/ 2147483646 h 79"/>
                  <a:gd name="T8" fmla="*/ 0 w 78"/>
                  <a:gd name="T9" fmla="*/ 2147483646 h 79"/>
                  <a:gd name="T10" fmla="*/ 2147483646 w 78"/>
                  <a:gd name="T11" fmla="*/ 0 h 79"/>
                  <a:gd name="T12" fmla="*/ 2147483646 w 78"/>
                  <a:gd name="T13" fmla="*/ 2147483646 h 79"/>
                  <a:gd name="T14" fmla="*/ 0 w 78"/>
                  <a:gd name="T15" fmla="*/ 2147483646 h 79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79"/>
                  <a:gd name="T26" fmla="*/ 78 w 7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79">
                    <a:moveTo>
                      <a:pt x="0" y="79"/>
                    </a:moveTo>
                    <a:lnTo>
                      <a:pt x="40" y="0"/>
                    </a:lnTo>
                    <a:lnTo>
                      <a:pt x="78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5B4C99D-D35E-43F7-99DE-A3674B9BB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304" y="820890"/>
              <a:ext cx="524732" cy="779232"/>
              <a:chOff x="631" y="1294818"/>
              <a:chExt cx="741154" cy="761996"/>
            </a:xfrm>
          </p:grpSpPr>
          <p:sp>
            <p:nvSpPr>
              <p:cNvPr id="100" name="Freeform 42">
                <a:extLst>
                  <a:ext uri="{FF2B5EF4-FFF2-40B4-BE49-F238E27FC236}">
                    <a16:creationId xmlns:a16="http://schemas.microsoft.com/office/drawing/2014/main" id="{A6F9CF5D-6406-4981-83EB-4A794CA3DC5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86233" y="1209216"/>
                <a:ext cx="504090" cy="675293"/>
              </a:xfrm>
              <a:custGeom>
                <a:avLst/>
                <a:gdLst>
                  <a:gd name="T0" fmla="*/ 2147483646 w 430"/>
                  <a:gd name="T1" fmla="*/ 0 h 529"/>
                  <a:gd name="T2" fmla="*/ 2147483646 w 430"/>
                  <a:gd name="T3" fmla="*/ 2147483646 h 529"/>
                  <a:gd name="T4" fmla="*/ 2147483646 w 430"/>
                  <a:gd name="T5" fmla="*/ 2147483646 h 529"/>
                  <a:gd name="T6" fmla="*/ 0 w 430"/>
                  <a:gd name="T7" fmla="*/ 2147483646 h 529"/>
                  <a:gd name="T8" fmla="*/ 2147483646 w 430"/>
                  <a:gd name="T9" fmla="*/ 2147483646 h 529"/>
                  <a:gd name="T10" fmla="*/ 2147483646 w 430"/>
                  <a:gd name="T11" fmla="*/ 2147483646 h 529"/>
                  <a:gd name="T12" fmla="*/ 2147483646 w 430"/>
                  <a:gd name="T13" fmla="*/ 2147483646 h 529"/>
                  <a:gd name="T14" fmla="*/ 2147483646 w 430"/>
                  <a:gd name="T15" fmla="*/ 2147483646 h 529"/>
                  <a:gd name="T16" fmla="*/ 2147483646 w 430"/>
                  <a:gd name="T17" fmla="*/ 2147483646 h 529"/>
                  <a:gd name="T18" fmla="*/ 2147483646 w 430"/>
                  <a:gd name="T19" fmla="*/ 2147483646 h 529"/>
                  <a:gd name="T20" fmla="*/ 2147483646 w 430"/>
                  <a:gd name="T21" fmla="*/ 2147483646 h 529"/>
                  <a:gd name="T22" fmla="*/ 2147483646 w 430"/>
                  <a:gd name="T23" fmla="*/ 2147483646 h 529"/>
                  <a:gd name="T24" fmla="*/ 2147483646 w 430"/>
                  <a:gd name="T25" fmla="*/ 2147483646 h 529"/>
                  <a:gd name="T26" fmla="*/ 2147483646 w 430"/>
                  <a:gd name="T27" fmla="*/ 2147483646 h 529"/>
                  <a:gd name="T28" fmla="*/ 2147483646 w 430"/>
                  <a:gd name="T29" fmla="*/ 2147483646 h 529"/>
                  <a:gd name="T30" fmla="*/ 2147483646 w 430"/>
                  <a:gd name="T31" fmla="*/ 2147483646 h 529"/>
                  <a:gd name="T32" fmla="*/ 2147483646 w 430"/>
                  <a:gd name="T33" fmla="*/ 2147483646 h 529"/>
                  <a:gd name="T34" fmla="*/ 2147483646 w 430"/>
                  <a:gd name="T35" fmla="*/ 2147483646 h 529"/>
                  <a:gd name="T36" fmla="*/ 2147483646 w 430"/>
                  <a:gd name="T37" fmla="*/ 2147483646 h 529"/>
                  <a:gd name="T38" fmla="*/ 2147483646 w 430"/>
                  <a:gd name="T39" fmla="*/ 2147483646 h 529"/>
                  <a:gd name="T40" fmla="*/ 2147483646 w 430"/>
                  <a:gd name="T41" fmla="*/ 2147483646 h 529"/>
                  <a:gd name="T42" fmla="*/ 2147483646 w 430"/>
                  <a:gd name="T43" fmla="*/ 0 h 529"/>
                  <a:gd name="T44" fmla="*/ 2147483646 w 430"/>
                  <a:gd name="T45" fmla="*/ 2147483646 h 529"/>
                  <a:gd name="T46" fmla="*/ 2147483646 w 430"/>
                  <a:gd name="T47" fmla="*/ 2147483646 h 529"/>
                  <a:gd name="T48" fmla="*/ 2147483646 w 430"/>
                  <a:gd name="T49" fmla="*/ 2147483646 h 529"/>
                  <a:gd name="T50" fmla="*/ 2147483646 w 430"/>
                  <a:gd name="T51" fmla="*/ 2147483646 h 529"/>
                  <a:gd name="T52" fmla="*/ 2147483646 w 430"/>
                  <a:gd name="T53" fmla="*/ 2147483646 h 529"/>
                  <a:gd name="T54" fmla="*/ 2147483646 w 430"/>
                  <a:gd name="T55" fmla="*/ 2147483646 h 529"/>
                  <a:gd name="T56" fmla="*/ 2147483646 w 430"/>
                  <a:gd name="T57" fmla="*/ 2147483646 h 529"/>
                  <a:gd name="T58" fmla="*/ 2147483646 w 430"/>
                  <a:gd name="T59" fmla="*/ 2147483646 h 529"/>
                  <a:gd name="T60" fmla="*/ 0 w 430"/>
                  <a:gd name="T61" fmla="*/ 2147483646 h 529"/>
                  <a:gd name="T62" fmla="*/ 2147483646 w 430"/>
                  <a:gd name="T63" fmla="*/ 2147483646 h 529"/>
                  <a:gd name="T64" fmla="*/ 2147483646 w 430"/>
                  <a:gd name="T65" fmla="*/ 2147483646 h 529"/>
                  <a:gd name="T66" fmla="*/ 2147483646 w 430"/>
                  <a:gd name="T67" fmla="*/ 2147483646 h 529"/>
                  <a:gd name="T68" fmla="*/ 2147483646 w 430"/>
                  <a:gd name="T69" fmla="*/ 2147483646 h 529"/>
                  <a:gd name="T70" fmla="*/ 2147483646 w 430"/>
                  <a:gd name="T71" fmla="*/ 2147483646 h 529"/>
                  <a:gd name="T72" fmla="*/ 2147483646 w 430"/>
                  <a:gd name="T73" fmla="*/ 2147483646 h 529"/>
                  <a:gd name="T74" fmla="*/ 2147483646 w 430"/>
                  <a:gd name="T75" fmla="*/ 2147483646 h 529"/>
                  <a:gd name="T76" fmla="*/ 2147483646 w 430"/>
                  <a:gd name="T77" fmla="*/ 2147483646 h 529"/>
                  <a:gd name="T78" fmla="*/ 2147483646 w 430"/>
                  <a:gd name="T79" fmla="*/ 2147483646 h 529"/>
                  <a:gd name="T80" fmla="*/ 2147483646 w 430"/>
                  <a:gd name="T81" fmla="*/ 2147483646 h 529"/>
                  <a:gd name="T82" fmla="*/ 2147483646 w 430"/>
                  <a:gd name="T83" fmla="*/ 2147483646 h 529"/>
                  <a:gd name="T84" fmla="*/ 2147483646 w 430"/>
                  <a:gd name="T85" fmla="*/ 2147483646 h 529"/>
                  <a:gd name="T86" fmla="*/ 2147483646 w 430"/>
                  <a:gd name="T87" fmla="*/ 2147483646 h 529"/>
                  <a:gd name="T88" fmla="*/ 2147483646 w 430"/>
                  <a:gd name="T89" fmla="*/ 2147483646 h 529"/>
                  <a:gd name="T90" fmla="*/ 2147483646 w 430"/>
                  <a:gd name="T91" fmla="*/ 2147483646 h 529"/>
                  <a:gd name="T92" fmla="*/ 2147483646 w 430"/>
                  <a:gd name="T93" fmla="*/ 2147483646 h 529"/>
                  <a:gd name="T94" fmla="*/ 2147483646 w 430"/>
                  <a:gd name="T95" fmla="*/ 2147483646 h 529"/>
                  <a:gd name="T96" fmla="*/ 2147483646 w 430"/>
                  <a:gd name="T97" fmla="*/ 2147483646 h 529"/>
                  <a:gd name="T98" fmla="*/ 2147483646 w 430"/>
                  <a:gd name="T99" fmla="*/ 2147483646 h 529"/>
                  <a:gd name="T100" fmla="*/ 2147483646 w 430"/>
                  <a:gd name="T101" fmla="*/ 2147483646 h 529"/>
                  <a:gd name="T102" fmla="*/ 2147483646 w 430"/>
                  <a:gd name="T103" fmla="*/ 2147483646 h 529"/>
                  <a:gd name="T104" fmla="*/ 2147483646 w 430"/>
                  <a:gd name="T105" fmla="*/ 2147483646 h 529"/>
                  <a:gd name="T106" fmla="*/ 2147483646 w 430"/>
                  <a:gd name="T107" fmla="*/ 2147483646 h 529"/>
                  <a:gd name="T108" fmla="*/ 2147483646 w 430"/>
                  <a:gd name="T109" fmla="*/ 2147483646 h 529"/>
                  <a:gd name="T110" fmla="*/ 2147483646 w 430"/>
                  <a:gd name="T111" fmla="*/ 2147483646 h 529"/>
                  <a:gd name="T112" fmla="*/ 2147483646 w 430"/>
                  <a:gd name="T113" fmla="*/ 2147483646 h 529"/>
                  <a:gd name="T114" fmla="*/ 2147483646 w 430"/>
                  <a:gd name="T115" fmla="*/ 2147483646 h 529"/>
                  <a:gd name="T116" fmla="*/ 2147483646 w 430"/>
                  <a:gd name="T117" fmla="*/ 2147483646 h 529"/>
                  <a:gd name="T118" fmla="*/ 2147483646 w 430"/>
                  <a:gd name="T119" fmla="*/ 2147483646 h 529"/>
                  <a:gd name="T120" fmla="*/ 2147483646 w 430"/>
                  <a:gd name="T121" fmla="*/ 2147483646 h 529"/>
                  <a:gd name="T122" fmla="*/ 2147483646 w 430"/>
                  <a:gd name="T123" fmla="*/ 2147483646 h 529"/>
                  <a:gd name="T124" fmla="*/ 2147483646 w 430"/>
                  <a:gd name="T125" fmla="*/ 2147483646 h 529"/>
                  <a:gd name="T126" fmla="*/ 17694720 60000 65536"/>
                  <a:gd name="T127" fmla="*/ 0 60000 65536"/>
                  <a:gd name="T128" fmla="*/ 5898240 60000 65536"/>
                  <a:gd name="T129" fmla="*/ 1179648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0"/>
                  <a:gd name="T190" fmla="*/ 0 h 529"/>
                  <a:gd name="T191" fmla="*/ 430 w 430"/>
                  <a:gd name="T192" fmla="*/ 529 h 5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0" h="529">
                    <a:moveTo>
                      <a:pt x="387" y="290"/>
                    </a:moveTo>
                    <a:lnTo>
                      <a:pt x="368" y="317"/>
                    </a:lnTo>
                    <a:lnTo>
                      <a:pt x="364" y="313"/>
                    </a:lnTo>
                    <a:lnTo>
                      <a:pt x="376" y="284"/>
                    </a:lnTo>
                    <a:lnTo>
                      <a:pt x="315" y="261"/>
                    </a:lnTo>
                    <a:lnTo>
                      <a:pt x="324" y="248"/>
                    </a:lnTo>
                    <a:lnTo>
                      <a:pt x="303" y="238"/>
                    </a:lnTo>
                    <a:lnTo>
                      <a:pt x="265" y="215"/>
                    </a:lnTo>
                    <a:lnTo>
                      <a:pt x="242" y="192"/>
                    </a:lnTo>
                    <a:lnTo>
                      <a:pt x="290" y="192"/>
                    </a:lnTo>
                    <a:lnTo>
                      <a:pt x="326" y="226"/>
                    </a:lnTo>
                    <a:lnTo>
                      <a:pt x="336" y="230"/>
                    </a:lnTo>
                    <a:lnTo>
                      <a:pt x="351" y="203"/>
                    </a:lnTo>
                    <a:lnTo>
                      <a:pt x="376" y="192"/>
                    </a:lnTo>
                    <a:lnTo>
                      <a:pt x="386" y="180"/>
                    </a:lnTo>
                    <a:lnTo>
                      <a:pt x="389" y="167"/>
                    </a:lnTo>
                    <a:lnTo>
                      <a:pt x="386" y="154"/>
                    </a:lnTo>
                    <a:lnTo>
                      <a:pt x="378" y="142"/>
                    </a:lnTo>
                    <a:lnTo>
                      <a:pt x="364" y="136"/>
                    </a:lnTo>
                    <a:lnTo>
                      <a:pt x="376" y="127"/>
                    </a:lnTo>
                    <a:lnTo>
                      <a:pt x="384" y="115"/>
                    </a:lnTo>
                    <a:lnTo>
                      <a:pt x="387" y="102"/>
                    </a:lnTo>
                    <a:lnTo>
                      <a:pt x="384" y="88"/>
                    </a:lnTo>
                    <a:lnTo>
                      <a:pt x="376" y="75"/>
                    </a:lnTo>
                    <a:lnTo>
                      <a:pt x="364" y="67"/>
                    </a:lnTo>
                    <a:lnTo>
                      <a:pt x="357" y="52"/>
                    </a:lnTo>
                    <a:lnTo>
                      <a:pt x="345" y="41"/>
                    </a:lnTo>
                    <a:lnTo>
                      <a:pt x="330" y="35"/>
                    </a:lnTo>
                    <a:lnTo>
                      <a:pt x="313" y="35"/>
                    </a:lnTo>
                    <a:lnTo>
                      <a:pt x="295" y="41"/>
                    </a:lnTo>
                    <a:lnTo>
                      <a:pt x="284" y="52"/>
                    </a:lnTo>
                    <a:lnTo>
                      <a:pt x="278" y="67"/>
                    </a:lnTo>
                    <a:lnTo>
                      <a:pt x="270" y="48"/>
                    </a:lnTo>
                    <a:lnTo>
                      <a:pt x="261" y="29"/>
                    </a:lnTo>
                    <a:lnTo>
                      <a:pt x="246" y="14"/>
                    </a:lnTo>
                    <a:lnTo>
                      <a:pt x="228" y="0"/>
                    </a:lnTo>
                    <a:lnTo>
                      <a:pt x="209" y="2"/>
                    </a:lnTo>
                    <a:lnTo>
                      <a:pt x="192" y="10"/>
                    </a:lnTo>
                    <a:lnTo>
                      <a:pt x="180" y="21"/>
                    </a:lnTo>
                    <a:lnTo>
                      <a:pt x="130" y="44"/>
                    </a:lnTo>
                    <a:lnTo>
                      <a:pt x="127" y="29"/>
                    </a:lnTo>
                    <a:lnTo>
                      <a:pt x="119" y="16"/>
                    </a:lnTo>
                    <a:lnTo>
                      <a:pt x="104" y="6"/>
                    </a:lnTo>
                    <a:lnTo>
                      <a:pt x="88" y="2"/>
                    </a:lnTo>
                    <a:lnTo>
                      <a:pt x="71" y="4"/>
                    </a:lnTo>
                    <a:lnTo>
                      <a:pt x="56" y="10"/>
                    </a:lnTo>
                    <a:lnTo>
                      <a:pt x="44" y="21"/>
                    </a:lnTo>
                    <a:lnTo>
                      <a:pt x="38" y="37"/>
                    </a:lnTo>
                    <a:lnTo>
                      <a:pt x="38" y="52"/>
                    </a:lnTo>
                    <a:lnTo>
                      <a:pt x="44" y="67"/>
                    </a:lnTo>
                    <a:lnTo>
                      <a:pt x="27" y="73"/>
                    </a:lnTo>
                    <a:lnTo>
                      <a:pt x="13" y="83"/>
                    </a:lnTo>
                    <a:lnTo>
                      <a:pt x="4" y="96"/>
                    </a:lnTo>
                    <a:lnTo>
                      <a:pt x="0" y="113"/>
                    </a:lnTo>
                    <a:lnTo>
                      <a:pt x="4" y="129"/>
                    </a:lnTo>
                    <a:lnTo>
                      <a:pt x="13" y="144"/>
                    </a:lnTo>
                    <a:lnTo>
                      <a:pt x="27" y="154"/>
                    </a:lnTo>
                    <a:lnTo>
                      <a:pt x="44" y="157"/>
                    </a:lnTo>
                    <a:lnTo>
                      <a:pt x="48" y="169"/>
                    </a:lnTo>
                    <a:lnTo>
                      <a:pt x="46" y="180"/>
                    </a:lnTo>
                    <a:lnTo>
                      <a:pt x="40" y="190"/>
                    </a:lnTo>
                    <a:lnTo>
                      <a:pt x="33" y="198"/>
                    </a:lnTo>
                    <a:lnTo>
                      <a:pt x="17" y="217"/>
                    </a:lnTo>
                    <a:lnTo>
                      <a:pt x="10" y="238"/>
                    </a:lnTo>
                    <a:lnTo>
                      <a:pt x="10" y="259"/>
                    </a:lnTo>
                    <a:lnTo>
                      <a:pt x="15" y="282"/>
                    </a:lnTo>
                    <a:lnTo>
                      <a:pt x="27" y="301"/>
                    </a:lnTo>
                    <a:lnTo>
                      <a:pt x="44" y="317"/>
                    </a:lnTo>
                    <a:lnTo>
                      <a:pt x="27" y="330"/>
                    </a:lnTo>
                    <a:lnTo>
                      <a:pt x="15" y="347"/>
                    </a:lnTo>
                    <a:lnTo>
                      <a:pt x="12" y="366"/>
                    </a:lnTo>
                    <a:lnTo>
                      <a:pt x="13" y="387"/>
                    </a:lnTo>
                    <a:lnTo>
                      <a:pt x="23" y="405"/>
                    </a:lnTo>
                    <a:lnTo>
                      <a:pt x="36" y="420"/>
                    </a:lnTo>
                    <a:lnTo>
                      <a:pt x="56" y="430"/>
                    </a:lnTo>
                    <a:lnTo>
                      <a:pt x="94" y="453"/>
                    </a:lnTo>
                    <a:lnTo>
                      <a:pt x="102" y="464"/>
                    </a:lnTo>
                    <a:lnTo>
                      <a:pt x="115" y="472"/>
                    </a:lnTo>
                    <a:lnTo>
                      <a:pt x="130" y="474"/>
                    </a:lnTo>
                    <a:lnTo>
                      <a:pt x="146" y="472"/>
                    </a:lnTo>
                    <a:lnTo>
                      <a:pt x="157" y="464"/>
                    </a:lnTo>
                    <a:lnTo>
                      <a:pt x="167" y="453"/>
                    </a:lnTo>
                    <a:lnTo>
                      <a:pt x="163" y="470"/>
                    </a:lnTo>
                    <a:lnTo>
                      <a:pt x="167" y="487"/>
                    </a:lnTo>
                    <a:lnTo>
                      <a:pt x="175" y="502"/>
                    </a:lnTo>
                    <a:lnTo>
                      <a:pt x="188" y="514"/>
                    </a:lnTo>
                    <a:lnTo>
                      <a:pt x="203" y="522"/>
                    </a:lnTo>
                    <a:lnTo>
                      <a:pt x="222" y="524"/>
                    </a:lnTo>
                    <a:lnTo>
                      <a:pt x="242" y="522"/>
                    </a:lnTo>
                    <a:lnTo>
                      <a:pt x="253" y="527"/>
                    </a:lnTo>
                    <a:lnTo>
                      <a:pt x="269" y="529"/>
                    </a:lnTo>
                    <a:lnTo>
                      <a:pt x="280" y="524"/>
                    </a:lnTo>
                    <a:lnTo>
                      <a:pt x="290" y="512"/>
                    </a:lnTo>
                    <a:lnTo>
                      <a:pt x="290" y="499"/>
                    </a:lnTo>
                    <a:lnTo>
                      <a:pt x="309" y="497"/>
                    </a:lnTo>
                    <a:lnTo>
                      <a:pt x="326" y="489"/>
                    </a:lnTo>
                    <a:lnTo>
                      <a:pt x="339" y="476"/>
                    </a:lnTo>
                    <a:lnTo>
                      <a:pt x="353" y="472"/>
                    </a:lnTo>
                    <a:lnTo>
                      <a:pt x="364" y="462"/>
                    </a:lnTo>
                    <a:lnTo>
                      <a:pt x="374" y="451"/>
                    </a:lnTo>
                    <a:lnTo>
                      <a:pt x="378" y="439"/>
                    </a:lnTo>
                    <a:lnTo>
                      <a:pt x="376" y="424"/>
                    </a:lnTo>
                    <a:lnTo>
                      <a:pt x="420" y="374"/>
                    </a:lnTo>
                    <a:lnTo>
                      <a:pt x="428" y="355"/>
                    </a:lnTo>
                    <a:lnTo>
                      <a:pt x="430" y="336"/>
                    </a:lnTo>
                    <a:lnTo>
                      <a:pt x="426" y="317"/>
                    </a:lnTo>
                    <a:lnTo>
                      <a:pt x="412" y="299"/>
                    </a:lnTo>
                    <a:lnTo>
                      <a:pt x="387" y="290"/>
                    </a:lnTo>
                    <a:close/>
                    <a:moveTo>
                      <a:pt x="284" y="288"/>
                    </a:moveTo>
                    <a:lnTo>
                      <a:pt x="351" y="272"/>
                    </a:lnTo>
                    <a:lnTo>
                      <a:pt x="326" y="311"/>
                    </a:lnTo>
                    <a:lnTo>
                      <a:pt x="309" y="334"/>
                    </a:lnTo>
                    <a:lnTo>
                      <a:pt x="278" y="328"/>
                    </a:lnTo>
                    <a:lnTo>
                      <a:pt x="284" y="288"/>
                    </a:lnTo>
                    <a:close/>
                    <a:moveTo>
                      <a:pt x="347" y="374"/>
                    </a:moveTo>
                    <a:lnTo>
                      <a:pt x="339" y="363"/>
                    </a:lnTo>
                    <a:lnTo>
                      <a:pt x="351" y="328"/>
                    </a:lnTo>
                    <a:lnTo>
                      <a:pt x="364" y="328"/>
                    </a:lnTo>
                    <a:lnTo>
                      <a:pt x="347" y="37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Freeform 43">
                <a:extLst>
                  <a:ext uri="{FF2B5EF4-FFF2-40B4-BE49-F238E27FC236}">
                    <a16:creationId xmlns:a16="http://schemas.microsoft.com/office/drawing/2014/main" id="{5D67C6DD-9670-4C8F-95B2-A53E5E180C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147562" y="1642999"/>
                <a:ext cx="447818" cy="301267"/>
              </a:xfrm>
              <a:custGeom>
                <a:avLst/>
                <a:gdLst>
                  <a:gd name="T0" fmla="*/ 2147483646 w 382"/>
                  <a:gd name="T1" fmla="*/ 0 h 236"/>
                  <a:gd name="T2" fmla="*/ 2147483646 w 382"/>
                  <a:gd name="T3" fmla="*/ 2147483646 h 236"/>
                  <a:gd name="T4" fmla="*/ 2147483646 w 382"/>
                  <a:gd name="T5" fmla="*/ 2147483646 h 236"/>
                  <a:gd name="T6" fmla="*/ 0 w 382"/>
                  <a:gd name="T7" fmla="*/ 2147483646 h 236"/>
                  <a:gd name="T8" fmla="*/ 2147483646 w 382"/>
                  <a:gd name="T9" fmla="*/ 2147483646 h 236"/>
                  <a:gd name="T10" fmla="*/ 2147483646 w 382"/>
                  <a:gd name="T11" fmla="*/ 2147483646 h 236"/>
                  <a:gd name="T12" fmla="*/ 2147483646 w 382"/>
                  <a:gd name="T13" fmla="*/ 2147483646 h 236"/>
                  <a:gd name="T14" fmla="*/ 2147483646 w 382"/>
                  <a:gd name="T15" fmla="*/ 2147483646 h 236"/>
                  <a:gd name="T16" fmla="*/ 2147483646 w 382"/>
                  <a:gd name="T17" fmla="*/ 2147483646 h 236"/>
                  <a:gd name="T18" fmla="*/ 2147483646 w 382"/>
                  <a:gd name="T19" fmla="*/ 2147483646 h 236"/>
                  <a:gd name="T20" fmla="*/ 2147483646 w 382"/>
                  <a:gd name="T21" fmla="*/ 2147483646 h 236"/>
                  <a:gd name="T22" fmla="*/ 2147483646 w 382"/>
                  <a:gd name="T23" fmla="*/ 2147483646 h 236"/>
                  <a:gd name="T24" fmla="*/ 2147483646 w 382"/>
                  <a:gd name="T25" fmla="*/ 2147483646 h 236"/>
                  <a:gd name="T26" fmla="*/ 2147483646 w 382"/>
                  <a:gd name="T27" fmla="*/ 2147483646 h 236"/>
                  <a:gd name="T28" fmla="*/ 2147483646 w 382"/>
                  <a:gd name="T29" fmla="*/ 2147483646 h 236"/>
                  <a:gd name="T30" fmla="*/ 2147483646 w 382"/>
                  <a:gd name="T31" fmla="*/ 2147483646 h 236"/>
                  <a:gd name="T32" fmla="*/ 2147483646 w 382"/>
                  <a:gd name="T33" fmla="*/ 2147483646 h 236"/>
                  <a:gd name="T34" fmla="*/ 2147483646 w 382"/>
                  <a:gd name="T35" fmla="*/ 2147483646 h 236"/>
                  <a:gd name="T36" fmla="*/ 2147483646 w 382"/>
                  <a:gd name="T37" fmla="*/ 2147483646 h 236"/>
                  <a:gd name="T38" fmla="*/ 2147483646 w 382"/>
                  <a:gd name="T39" fmla="*/ 0 h 236"/>
                  <a:gd name="T40" fmla="*/ 2147483646 w 382"/>
                  <a:gd name="T41" fmla="*/ 2147483646 h 236"/>
                  <a:gd name="T42" fmla="*/ 2147483646 w 382"/>
                  <a:gd name="T43" fmla="*/ 2147483646 h 236"/>
                  <a:gd name="T44" fmla="*/ 2147483646 w 382"/>
                  <a:gd name="T45" fmla="*/ 2147483646 h 236"/>
                  <a:gd name="T46" fmla="*/ 2147483646 w 382"/>
                  <a:gd name="T47" fmla="*/ 2147483646 h 236"/>
                  <a:gd name="T48" fmla="*/ 0 w 382"/>
                  <a:gd name="T49" fmla="*/ 2147483646 h 236"/>
                  <a:gd name="T50" fmla="*/ 2147483646 w 382"/>
                  <a:gd name="T51" fmla="*/ 2147483646 h 236"/>
                  <a:gd name="T52" fmla="*/ 2147483646 w 382"/>
                  <a:gd name="T53" fmla="*/ 2147483646 h 236"/>
                  <a:gd name="T54" fmla="*/ 2147483646 w 382"/>
                  <a:gd name="T55" fmla="*/ 2147483646 h 236"/>
                  <a:gd name="T56" fmla="*/ 2147483646 w 382"/>
                  <a:gd name="T57" fmla="*/ 2147483646 h 236"/>
                  <a:gd name="T58" fmla="*/ 2147483646 w 382"/>
                  <a:gd name="T59" fmla="*/ 2147483646 h 236"/>
                  <a:gd name="T60" fmla="*/ 2147483646 w 382"/>
                  <a:gd name="T61" fmla="*/ 2147483646 h 236"/>
                  <a:gd name="T62" fmla="*/ 2147483646 w 382"/>
                  <a:gd name="T63" fmla="*/ 2147483646 h 236"/>
                  <a:gd name="T64" fmla="*/ 2147483646 w 382"/>
                  <a:gd name="T65" fmla="*/ 2147483646 h 236"/>
                  <a:gd name="T66" fmla="*/ 2147483646 w 382"/>
                  <a:gd name="T67" fmla="*/ 2147483646 h 236"/>
                  <a:gd name="T68" fmla="*/ 2147483646 w 382"/>
                  <a:gd name="T69" fmla="*/ 2147483646 h 236"/>
                  <a:gd name="T70" fmla="*/ 2147483646 w 382"/>
                  <a:gd name="T71" fmla="*/ 2147483646 h 236"/>
                  <a:gd name="T72" fmla="*/ 17694720 60000 65536"/>
                  <a:gd name="T73" fmla="*/ 0 60000 65536"/>
                  <a:gd name="T74" fmla="*/ 5898240 60000 65536"/>
                  <a:gd name="T75" fmla="*/ 1179648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2"/>
                  <a:gd name="T109" fmla="*/ 0 h 236"/>
                  <a:gd name="T110" fmla="*/ 382 w 382"/>
                  <a:gd name="T111" fmla="*/ 236 h 2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2" h="236">
                    <a:moveTo>
                      <a:pt x="77" y="236"/>
                    </a:moveTo>
                    <a:lnTo>
                      <a:pt x="178" y="140"/>
                    </a:lnTo>
                    <a:lnTo>
                      <a:pt x="173" y="153"/>
                    </a:lnTo>
                    <a:lnTo>
                      <a:pt x="152" y="194"/>
                    </a:lnTo>
                    <a:lnTo>
                      <a:pt x="142" y="232"/>
                    </a:lnTo>
                    <a:lnTo>
                      <a:pt x="159" y="232"/>
                    </a:lnTo>
                    <a:lnTo>
                      <a:pt x="173" y="199"/>
                    </a:lnTo>
                    <a:lnTo>
                      <a:pt x="209" y="150"/>
                    </a:lnTo>
                    <a:lnTo>
                      <a:pt x="382" y="150"/>
                    </a:lnTo>
                    <a:lnTo>
                      <a:pt x="382" y="107"/>
                    </a:lnTo>
                    <a:lnTo>
                      <a:pt x="219" y="107"/>
                    </a:lnTo>
                    <a:lnTo>
                      <a:pt x="171" y="88"/>
                    </a:lnTo>
                    <a:lnTo>
                      <a:pt x="127" y="63"/>
                    </a:lnTo>
                    <a:lnTo>
                      <a:pt x="86" y="35"/>
                    </a:lnTo>
                    <a:lnTo>
                      <a:pt x="77" y="19"/>
                    </a:lnTo>
                    <a:lnTo>
                      <a:pt x="73" y="0"/>
                    </a:lnTo>
                    <a:lnTo>
                      <a:pt x="36" y="23"/>
                    </a:lnTo>
                    <a:lnTo>
                      <a:pt x="36" y="46"/>
                    </a:lnTo>
                    <a:lnTo>
                      <a:pt x="73" y="58"/>
                    </a:lnTo>
                    <a:lnTo>
                      <a:pt x="12" y="113"/>
                    </a:lnTo>
                    <a:lnTo>
                      <a:pt x="0" y="136"/>
                    </a:lnTo>
                    <a:lnTo>
                      <a:pt x="25" y="136"/>
                    </a:lnTo>
                    <a:lnTo>
                      <a:pt x="98" y="81"/>
                    </a:lnTo>
                    <a:lnTo>
                      <a:pt x="134" y="113"/>
                    </a:lnTo>
                    <a:lnTo>
                      <a:pt x="12" y="182"/>
                    </a:lnTo>
                    <a:lnTo>
                      <a:pt x="12" y="215"/>
                    </a:lnTo>
                    <a:lnTo>
                      <a:pt x="48" y="194"/>
                    </a:lnTo>
                    <a:lnTo>
                      <a:pt x="84" y="173"/>
                    </a:lnTo>
                    <a:lnTo>
                      <a:pt x="123" y="159"/>
                    </a:lnTo>
                    <a:lnTo>
                      <a:pt x="102" y="182"/>
                    </a:lnTo>
                    <a:lnTo>
                      <a:pt x="86" y="207"/>
                    </a:lnTo>
                    <a:lnTo>
                      <a:pt x="77" y="23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F48B1CE-FFE3-4BFF-A384-EE3D82172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667" y="1655302"/>
                <a:ext cx="118" cy="355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 eaLnBrk="1" hangingPunct="1">
                  <a:defRPr/>
                </a:pPr>
                <a:endParaRPr lang="en-US" alt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Freeform 1390">
                <a:extLst>
                  <a:ext uri="{FF2B5EF4-FFF2-40B4-BE49-F238E27FC236}">
                    <a16:creationId xmlns:a16="http://schemas.microsoft.com/office/drawing/2014/main" id="{9D93783D-C4FC-4605-8AE3-172B3572B84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11631" y="1887509"/>
                <a:ext cx="60963" cy="199138"/>
              </a:xfrm>
              <a:custGeom>
                <a:avLst/>
                <a:gdLst>
                  <a:gd name="T0" fmla="*/ 2147483646 w 52"/>
                  <a:gd name="T1" fmla="*/ 0 h 156"/>
                  <a:gd name="T2" fmla="*/ 2147483646 w 52"/>
                  <a:gd name="T3" fmla="*/ 2147483646 h 156"/>
                  <a:gd name="T4" fmla="*/ 2147483646 w 52"/>
                  <a:gd name="T5" fmla="*/ 2147483646 h 156"/>
                  <a:gd name="T6" fmla="*/ 0 w 52"/>
                  <a:gd name="T7" fmla="*/ 2147483646 h 156"/>
                  <a:gd name="T8" fmla="*/ 2147483646 w 52"/>
                  <a:gd name="T9" fmla="*/ 2147483646 h 156"/>
                  <a:gd name="T10" fmla="*/ 2147483646 w 52"/>
                  <a:gd name="T11" fmla="*/ 2147483646 h 156"/>
                  <a:gd name="T12" fmla="*/ 2147483646 w 52"/>
                  <a:gd name="T13" fmla="*/ 2147483646 h 156"/>
                  <a:gd name="T14" fmla="*/ 2147483646 w 52"/>
                  <a:gd name="T15" fmla="*/ 2147483646 h 156"/>
                  <a:gd name="T16" fmla="*/ 2147483646 w 52"/>
                  <a:gd name="T17" fmla="*/ 2147483646 h 156"/>
                  <a:gd name="T18" fmla="*/ 2147483646 w 52"/>
                  <a:gd name="T19" fmla="*/ 2147483646 h 156"/>
                  <a:gd name="T20" fmla="*/ 0 w 52"/>
                  <a:gd name="T21" fmla="*/ 2147483646 h 156"/>
                  <a:gd name="T22" fmla="*/ 2147483646 w 52"/>
                  <a:gd name="T23" fmla="*/ 2147483646 h 156"/>
                  <a:gd name="T24" fmla="*/ 2147483646 w 52"/>
                  <a:gd name="T25" fmla="*/ 2147483646 h 156"/>
                  <a:gd name="T26" fmla="*/ 2147483646 w 52"/>
                  <a:gd name="T27" fmla="*/ 2147483646 h 156"/>
                  <a:gd name="T28" fmla="*/ 2147483646 w 52"/>
                  <a:gd name="T29" fmla="*/ 0 h 156"/>
                  <a:gd name="T30" fmla="*/ 17694720 60000 65536"/>
                  <a:gd name="T31" fmla="*/ 0 60000 65536"/>
                  <a:gd name="T32" fmla="*/ 5898240 60000 65536"/>
                  <a:gd name="T33" fmla="*/ 1179648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156"/>
                  <a:gd name="T47" fmla="*/ 52 w 52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156">
                    <a:moveTo>
                      <a:pt x="52" y="156"/>
                    </a:moveTo>
                    <a:lnTo>
                      <a:pt x="50" y="127"/>
                    </a:lnTo>
                    <a:lnTo>
                      <a:pt x="44" y="100"/>
                    </a:lnTo>
                    <a:lnTo>
                      <a:pt x="36" y="77"/>
                    </a:lnTo>
                    <a:lnTo>
                      <a:pt x="25" y="60"/>
                    </a:lnTo>
                    <a:lnTo>
                      <a:pt x="13" y="48"/>
                    </a:lnTo>
                    <a:lnTo>
                      <a:pt x="0" y="44"/>
                    </a:lnTo>
                    <a:lnTo>
                      <a:pt x="19" y="41"/>
                    </a:lnTo>
                    <a:lnTo>
                      <a:pt x="34" y="31"/>
                    </a:lnTo>
                    <a:lnTo>
                      <a:pt x="44" y="18"/>
                    </a:lnTo>
                    <a:lnTo>
                      <a:pt x="48" y="0"/>
                    </a:lnTo>
                  </a:path>
                </a:pathLst>
              </a:custGeom>
              <a:noFill/>
              <a:ln w="39684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Freeform 1391">
                <a:extLst>
                  <a:ext uri="{FF2B5EF4-FFF2-40B4-BE49-F238E27FC236}">
                    <a16:creationId xmlns:a16="http://schemas.microsoft.com/office/drawing/2014/main" id="{99DB0843-C8DB-4AC1-A602-33AB459658B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44815" y="1960669"/>
                <a:ext cx="91440" cy="100849"/>
              </a:xfrm>
              <a:custGeom>
                <a:avLst/>
                <a:gdLst>
                  <a:gd name="T0" fmla="*/ 2147483646 w 78"/>
                  <a:gd name="T1" fmla="*/ 0 h 79"/>
                  <a:gd name="T2" fmla="*/ 2147483646 w 78"/>
                  <a:gd name="T3" fmla="*/ 2147483646 h 79"/>
                  <a:gd name="T4" fmla="*/ 2147483646 w 78"/>
                  <a:gd name="T5" fmla="*/ 2147483646 h 79"/>
                  <a:gd name="T6" fmla="*/ 0 w 78"/>
                  <a:gd name="T7" fmla="*/ 2147483646 h 79"/>
                  <a:gd name="T8" fmla="*/ 0 w 78"/>
                  <a:gd name="T9" fmla="*/ 2147483646 h 79"/>
                  <a:gd name="T10" fmla="*/ 2147483646 w 78"/>
                  <a:gd name="T11" fmla="*/ 0 h 79"/>
                  <a:gd name="T12" fmla="*/ 2147483646 w 78"/>
                  <a:gd name="T13" fmla="*/ 2147483646 h 79"/>
                  <a:gd name="T14" fmla="*/ 0 w 78"/>
                  <a:gd name="T15" fmla="*/ 2147483646 h 79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79"/>
                  <a:gd name="T26" fmla="*/ 78 w 7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79">
                    <a:moveTo>
                      <a:pt x="0" y="79"/>
                    </a:moveTo>
                    <a:lnTo>
                      <a:pt x="40" y="0"/>
                    </a:lnTo>
                    <a:lnTo>
                      <a:pt x="78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5B4C99D-D35E-43F7-99DE-A3674B9BB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9997" y="783232"/>
              <a:ext cx="524732" cy="779232"/>
              <a:chOff x="631" y="1294818"/>
              <a:chExt cx="741154" cy="761996"/>
            </a:xfrm>
          </p:grpSpPr>
          <p:sp>
            <p:nvSpPr>
              <p:cNvPr id="106" name="Freeform 42">
                <a:extLst>
                  <a:ext uri="{FF2B5EF4-FFF2-40B4-BE49-F238E27FC236}">
                    <a16:creationId xmlns:a16="http://schemas.microsoft.com/office/drawing/2014/main" id="{A6F9CF5D-6406-4981-83EB-4A794CA3DC5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86233" y="1209216"/>
                <a:ext cx="504090" cy="675293"/>
              </a:xfrm>
              <a:custGeom>
                <a:avLst/>
                <a:gdLst>
                  <a:gd name="T0" fmla="*/ 2147483646 w 430"/>
                  <a:gd name="T1" fmla="*/ 0 h 529"/>
                  <a:gd name="T2" fmla="*/ 2147483646 w 430"/>
                  <a:gd name="T3" fmla="*/ 2147483646 h 529"/>
                  <a:gd name="T4" fmla="*/ 2147483646 w 430"/>
                  <a:gd name="T5" fmla="*/ 2147483646 h 529"/>
                  <a:gd name="T6" fmla="*/ 0 w 430"/>
                  <a:gd name="T7" fmla="*/ 2147483646 h 529"/>
                  <a:gd name="T8" fmla="*/ 2147483646 w 430"/>
                  <a:gd name="T9" fmla="*/ 2147483646 h 529"/>
                  <a:gd name="T10" fmla="*/ 2147483646 w 430"/>
                  <a:gd name="T11" fmla="*/ 2147483646 h 529"/>
                  <a:gd name="T12" fmla="*/ 2147483646 w 430"/>
                  <a:gd name="T13" fmla="*/ 2147483646 h 529"/>
                  <a:gd name="T14" fmla="*/ 2147483646 w 430"/>
                  <a:gd name="T15" fmla="*/ 2147483646 h 529"/>
                  <a:gd name="T16" fmla="*/ 2147483646 w 430"/>
                  <a:gd name="T17" fmla="*/ 2147483646 h 529"/>
                  <a:gd name="T18" fmla="*/ 2147483646 w 430"/>
                  <a:gd name="T19" fmla="*/ 2147483646 h 529"/>
                  <a:gd name="T20" fmla="*/ 2147483646 w 430"/>
                  <a:gd name="T21" fmla="*/ 2147483646 h 529"/>
                  <a:gd name="T22" fmla="*/ 2147483646 w 430"/>
                  <a:gd name="T23" fmla="*/ 2147483646 h 529"/>
                  <a:gd name="T24" fmla="*/ 2147483646 w 430"/>
                  <a:gd name="T25" fmla="*/ 2147483646 h 529"/>
                  <a:gd name="T26" fmla="*/ 2147483646 w 430"/>
                  <a:gd name="T27" fmla="*/ 2147483646 h 529"/>
                  <a:gd name="T28" fmla="*/ 2147483646 w 430"/>
                  <a:gd name="T29" fmla="*/ 2147483646 h 529"/>
                  <a:gd name="T30" fmla="*/ 2147483646 w 430"/>
                  <a:gd name="T31" fmla="*/ 2147483646 h 529"/>
                  <a:gd name="T32" fmla="*/ 2147483646 w 430"/>
                  <a:gd name="T33" fmla="*/ 2147483646 h 529"/>
                  <a:gd name="T34" fmla="*/ 2147483646 w 430"/>
                  <a:gd name="T35" fmla="*/ 2147483646 h 529"/>
                  <a:gd name="T36" fmla="*/ 2147483646 w 430"/>
                  <a:gd name="T37" fmla="*/ 2147483646 h 529"/>
                  <a:gd name="T38" fmla="*/ 2147483646 w 430"/>
                  <a:gd name="T39" fmla="*/ 2147483646 h 529"/>
                  <a:gd name="T40" fmla="*/ 2147483646 w 430"/>
                  <a:gd name="T41" fmla="*/ 2147483646 h 529"/>
                  <a:gd name="T42" fmla="*/ 2147483646 w 430"/>
                  <a:gd name="T43" fmla="*/ 0 h 529"/>
                  <a:gd name="T44" fmla="*/ 2147483646 w 430"/>
                  <a:gd name="T45" fmla="*/ 2147483646 h 529"/>
                  <a:gd name="T46" fmla="*/ 2147483646 w 430"/>
                  <a:gd name="T47" fmla="*/ 2147483646 h 529"/>
                  <a:gd name="T48" fmla="*/ 2147483646 w 430"/>
                  <a:gd name="T49" fmla="*/ 2147483646 h 529"/>
                  <a:gd name="T50" fmla="*/ 2147483646 w 430"/>
                  <a:gd name="T51" fmla="*/ 2147483646 h 529"/>
                  <a:gd name="T52" fmla="*/ 2147483646 w 430"/>
                  <a:gd name="T53" fmla="*/ 2147483646 h 529"/>
                  <a:gd name="T54" fmla="*/ 2147483646 w 430"/>
                  <a:gd name="T55" fmla="*/ 2147483646 h 529"/>
                  <a:gd name="T56" fmla="*/ 2147483646 w 430"/>
                  <a:gd name="T57" fmla="*/ 2147483646 h 529"/>
                  <a:gd name="T58" fmla="*/ 2147483646 w 430"/>
                  <a:gd name="T59" fmla="*/ 2147483646 h 529"/>
                  <a:gd name="T60" fmla="*/ 0 w 430"/>
                  <a:gd name="T61" fmla="*/ 2147483646 h 529"/>
                  <a:gd name="T62" fmla="*/ 2147483646 w 430"/>
                  <a:gd name="T63" fmla="*/ 2147483646 h 529"/>
                  <a:gd name="T64" fmla="*/ 2147483646 w 430"/>
                  <a:gd name="T65" fmla="*/ 2147483646 h 529"/>
                  <a:gd name="T66" fmla="*/ 2147483646 w 430"/>
                  <a:gd name="T67" fmla="*/ 2147483646 h 529"/>
                  <a:gd name="T68" fmla="*/ 2147483646 w 430"/>
                  <a:gd name="T69" fmla="*/ 2147483646 h 529"/>
                  <a:gd name="T70" fmla="*/ 2147483646 w 430"/>
                  <a:gd name="T71" fmla="*/ 2147483646 h 529"/>
                  <a:gd name="T72" fmla="*/ 2147483646 w 430"/>
                  <a:gd name="T73" fmla="*/ 2147483646 h 529"/>
                  <a:gd name="T74" fmla="*/ 2147483646 w 430"/>
                  <a:gd name="T75" fmla="*/ 2147483646 h 529"/>
                  <a:gd name="T76" fmla="*/ 2147483646 w 430"/>
                  <a:gd name="T77" fmla="*/ 2147483646 h 529"/>
                  <a:gd name="T78" fmla="*/ 2147483646 w 430"/>
                  <a:gd name="T79" fmla="*/ 2147483646 h 529"/>
                  <a:gd name="T80" fmla="*/ 2147483646 w 430"/>
                  <a:gd name="T81" fmla="*/ 2147483646 h 529"/>
                  <a:gd name="T82" fmla="*/ 2147483646 w 430"/>
                  <a:gd name="T83" fmla="*/ 2147483646 h 529"/>
                  <a:gd name="T84" fmla="*/ 2147483646 w 430"/>
                  <a:gd name="T85" fmla="*/ 2147483646 h 529"/>
                  <a:gd name="T86" fmla="*/ 2147483646 w 430"/>
                  <a:gd name="T87" fmla="*/ 2147483646 h 529"/>
                  <a:gd name="T88" fmla="*/ 2147483646 w 430"/>
                  <a:gd name="T89" fmla="*/ 2147483646 h 529"/>
                  <a:gd name="T90" fmla="*/ 2147483646 w 430"/>
                  <a:gd name="T91" fmla="*/ 2147483646 h 529"/>
                  <a:gd name="T92" fmla="*/ 2147483646 w 430"/>
                  <a:gd name="T93" fmla="*/ 2147483646 h 529"/>
                  <a:gd name="T94" fmla="*/ 2147483646 w 430"/>
                  <a:gd name="T95" fmla="*/ 2147483646 h 529"/>
                  <a:gd name="T96" fmla="*/ 2147483646 w 430"/>
                  <a:gd name="T97" fmla="*/ 2147483646 h 529"/>
                  <a:gd name="T98" fmla="*/ 2147483646 w 430"/>
                  <a:gd name="T99" fmla="*/ 2147483646 h 529"/>
                  <a:gd name="T100" fmla="*/ 2147483646 w 430"/>
                  <a:gd name="T101" fmla="*/ 2147483646 h 529"/>
                  <a:gd name="T102" fmla="*/ 2147483646 w 430"/>
                  <a:gd name="T103" fmla="*/ 2147483646 h 529"/>
                  <a:gd name="T104" fmla="*/ 2147483646 w 430"/>
                  <a:gd name="T105" fmla="*/ 2147483646 h 529"/>
                  <a:gd name="T106" fmla="*/ 2147483646 w 430"/>
                  <a:gd name="T107" fmla="*/ 2147483646 h 529"/>
                  <a:gd name="T108" fmla="*/ 2147483646 w 430"/>
                  <a:gd name="T109" fmla="*/ 2147483646 h 529"/>
                  <a:gd name="T110" fmla="*/ 2147483646 w 430"/>
                  <a:gd name="T111" fmla="*/ 2147483646 h 529"/>
                  <a:gd name="T112" fmla="*/ 2147483646 w 430"/>
                  <a:gd name="T113" fmla="*/ 2147483646 h 529"/>
                  <a:gd name="T114" fmla="*/ 2147483646 w 430"/>
                  <a:gd name="T115" fmla="*/ 2147483646 h 529"/>
                  <a:gd name="T116" fmla="*/ 2147483646 w 430"/>
                  <a:gd name="T117" fmla="*/ 2147483646 h 529"/>
                  <a:gd name="T118" fmla="*/ 2147483646 w 430"/>
                  <a:gd name="T119" fmla="*/ 2147483646 h 529"/>
                  <a:gd name="T120" fmla="*/ 2147483646 w 430"/>
                  <a:gd name="T121" fmla="*/ 2147483646 h 529"/>
                  <a:gd name="T122" fmla="*/ 2147483646 w 430"/>
                  <a:gd name="T123" fmla="*/ 2147483646 h 529"/>
                  <a:gd name="T124" fmla="*/ 2147483646 w 430"/>
                  <a:gd name="T125" fmla="*/ 2147483646 h 529"/>
                  <a:gd name="T126" fmla="*/ 17694720 60000 65536"/>
                  <a:gd name="T127" fmla="*/ 0 60000 65536"/>
                  <a:gd name="T128" fmla="*/ 5898240 60000 65536"/>
                  <a:gd name="T129" fmla="*/ 1179648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0"/>
                  <a:gd name="T190" fmla="*/ 0 h 529"/>
                  <a:gd name="T191" fmla="*/ 430 w 430"/>
                  <a:gd name="T192" fmla="*/ 529 h 5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0" h="529">
                    <a:moveTo>
                      <a:pt x="387" y="290"/>
                    </a:moveTo>
                    <a:lnTo>
                      <a:pt x="368" y="317"/>
                    </a:lnTo>
                    <a:lnTo>
                      <a:pt x="364" y="313"/>
                    </a:lnTo>
                    <a:lnTo>
                      <a:pt x="376" y="284"/>
                    </a:lnTo>
                    <a:lnTo>
                      <a:pt x="315" y="261"/>
                    </a:lnTo>
                    <a:lnTo>
                      <a:pt x="324" y="248"/>
                    </a:lnTo>
                    <a:lnTo>
                      <a:pt x="303" y="238"/>
                    </a:lnTo>
                    <a:lnTo>
                      <a:pt x="265" y="215"/>
                    </a:lnTo>
                    <a:lnTo>
                      <a:pt x="242" y="192"/>
                    </a:lnTo>
                    <a:lnTo>
                      <a:pt x="290" y="192"/>
                    </a:lnTo>
                    <a:lnTo>
                      <a:pt x="326" y="226"/>
                    </a:lnTo>
                    <a:lnTo>
                      <a:pt x="336" y="230"/>
                    </a:lnTo>
                    <a:lnTo>
                      <a:pt x="351" y="203"/>
                    </a:lnTo>
                    <a:lnTo>
                      <a:pt x="376" y="192"/>
                    </a:lnTo>
                    <a:lnTo>
                      <a:pt x="386" y="180"/>
                    </a:lnTo>
                    <a:lnTo>
                      <a:pt x="389" y="167"/>
                    </a:lnTo>
                    <a:lnTo>
                      <a:pt x="386" y="154"/>
                    </a:lnTo>
                    <a:lnTo>
                      <a:pt x="378" y="142"/>
                    </a:lnTo>
                    <a:lnTo>
                      <a:pt x="364" y="136"/>
                    </a:lnTo>
                    <a:lnTo>
                      <a:pt x="376" y="127"/>
                    </a:lnTo>
                    <a:lnTo>
                      <a:pt x="384" y="115"/>
                    </a:lnTo>
                    <a:lnTo>
                      <a:pt x="387" y="102"/>
                    </a:lnTo>
                    <a:lnTo>
                      <a:pt x="384" y="88"/>
                    </a:lnTo>
                    <a:lnTo>
                      <a:pt x="376" y="75"/>
                    </a:lnTo>
                    <a:lnTo>
                      <a:pt x="364" y="67"/>
                    </a:lnTo>
                    <a:lnTo>
                      <a:pt x="357" y="52"/>
                    </a:lnTo>
                    <a:lnTo>
                      <a:pt x="345" y="41"/>
                    </a:lnTo>
                    <a:lnTo>
                      <a:pt x="330" y="35"/>
                    </a:lnTo>
                    <a:lnTo>
                      <a:pt x="313" y="35"/>
                    </a:lnTo>
                    <a:lnTo>
                      <a:pt x="295" y="41"/>
                    </a:lnTo>
                    <a:lnTo>
                      <a:pt x="284" y="52"/>
                    </a:lnTo>
                    <a:lnTo>
                      <a:pt x="278" y="67"/>
                    </a:lnTo>
                    <a:lnTo>
                      <a:pt x="270" y="48"/>
                    </a:lnTo>
                    <a:lnTo>
                      <a:pt x="261" y="29"/>
                    </a:lnTo>
                    <a:lnTo>
                      <a:pt x="246" y="14"/>
                    </a:lnTo>
                    <a:lnTo>
                      <a:pt x="228" y="0"/>
                    </a:lnTo>
                    <a:lnTo>
                      <a:pt x="209" y="2"/>
                    </a:lnTo>
                    <a:lnTo>
                      <a:pt x="192" y="10"/>
                    </a:lnTo>
                    <a:lnTo>
                      <a:pt x="180" y="21"/>
                    </a:lnTo>
                    <a:lnTo>
                      <a:pt x="130" y="44"/>
                    </a:lnTo>
                    <a:lnTo>
                      <a:pt x="127" y="29"/>
                    </a:lnTo>
                    <a:lnTo>
                      <a:pt x="119" y="16"/>
                    </a:lnTo>
                    <a:lnTo>
                      <a:pt x="104" y="6"/>
                    </a:lnTo>
                    <a:lnTo>
                      <a:pt x="88" y="2"/>
                    </a:lnTo>
                    <a:lnTo>
                      <a:pt x="71" y="4"/>
                    </a:lnTo>
                    <a:lnTo>
                      <a:pt x="56" y="10"/>
                    </a:lnTo>
                    <a:lnTo>
                      <a:pt x="44" y="21"/>
                    </a:lnTo>
                    <a:lnTo>
                      <a:pt x="38" y="37"/>
                    </a:lnTo>
                    <a:lnTo>
                      <a:pt x="38" y="52"/>
                    </a:lnTo>
                    <a:lnTo>
                      <a:pt x="44" y="67"/>
                    </a:lnTo>
                    <a:lnTo>
                      <a:pt x="27" y="73"/>
                    </a:lnTo>
                    <a:lnTo>
                      <a:pt x="13" y="83"/>
                    </a:lnTo>
                    <a:lnTo>
                      <a:pt x="4" y="96"/>
                    </a:lnTo>
                    <a:lnTo>
                      <a:pt x="0" y="113"/>
                    </a:lnTo>
                    <a:lnTo>
                      <a:pt x="4" y="129"/>
                    </a:lnTo>
                    <a:lnTo>
                      <a:pt x="13" y="144"/>
                    </a:lnTo>
                    <a:lnTo>
                      <a:pt x="27" y="154"/>
                    </a:lnTo>
                    <a:lnTo>
                      <a:pt x="44" y="157"/>
                    </a:lnTo>
                    <a:lnTo>
                      <a:pt x="48" y="169"/>
                    </a:lnTo>
                    <a:lnTo>
                      <a:pt x="46" y="180"/>
                    </a:lnTo>
                    <a:lnTo>
                      <a:pt x="40" y="190"/>
                    </a:lnTo>
                    <a:lnTo>
                      <a:pt x="33" y="198"/>
                    </a:lnTo>
                    <a:lnTo>
                      <a:pt x="17" y="217"/>
                    </a:lnTo>
                    <a:lnTo>
                      <a:pt x="10" y="238"/>
                    </a:lnTo>
                    <a:lnTo>
                      <a:pt x="10" y="259"/>
                    </a:lnTo>
                    <a:lnTo>
                      <a:pt x="15" y="282"/>
                    </a:lnTo>
                    <a:lnTo>
                      <a:pt x="27" y="301"/>
                    </a:lnTo>
                    <a:lnTo>
                      <a:pt x="44" y="317"/>
                    </a:lnTo>
                    <a:lnTo>
                      <a:pt x="27" y="330"/>
                    </a:lnTo>
                    <a:lnTo>
                      <a:pt x="15" y="347"/>
                    </a:lnTo>
                    <a:lnTo>
                      <a:pt x="12" y="366"/>
                    </a:lnTo>
                    <a:lnTo>
                      <a:pt x="13" y="387"/>
                    </a:lnTo>
                    <a:lnTo>
                      <a:pt x="23" y="405"/>
                    </a:lnTo>
                    <a:lnTo>
                      <a:pt x="36" y="420"/>
                    </a:lnTo>
                    <a:lnTo>
                      <a:pt x="56" y="430"/>
                    </a:lnTo>
                    <a:lnTo>
                      <a:pt x="94" y="453"/>
                    </a:lnTo>
                    <a:lnTo>
                      <a:pt x="102" y="464"/>
                    </a:lnTo>
                    <a:lnTo>
                      <a:pt x="115" y="472"/>
                    </a:lnTo>
                    <a:lnTo>
                      <a:pt x="130" y="474"/>
                    </a:lnTo>
                    <a:lnTo>
                      <a:pt x="146" y="472"/>
                    </a:lnTo>
                    <a:lnTo>
                      <a:pt x="157" y="464"/>
                    </a:lnTo>
                    <a:lnTo>
                      <a:pt x="167" y="453"/>
                    </a:lnTo>
                    <a:lnTo>
                      <a:pt x="163" y="470"/>
                    </a:lnTo>
                    <a:lnTo>
                      <a:pt x="167" y="487"/>
                    </a:lnTo>
                    <a:lnTo>
                      <a:pt x="175" y="502"/>
                    </a:lnTo>
                    <a:lnTo>
                      <a:pt x="188" y="514"/>
                    </a:lnTo>
                    <a:lnTo>
                      <a:pt x="203" y="522"/>
                    </a:lnTo>
                    <a:lnTo>
                      <a:pt x="222" y="524"/>
                    </a:lnTo>
                    <a:lnTo>
                      <a:pt x="242" y="522"/>
                    </a:lnTo>
                    <a:lnTo>
                      <a:pt x="253" y="527"/>
                    </a:lnTo>
                    <a:lnTo>
                      <a:pt x="269" y="529"/>
                    </a:lnTo>
                    <a:lnTo>
                      <a:pt x="280" y="524"/>
                    </a:lnTo>
                    <a:lnTo>
                      <a:pt x="290" y="512"/>
                    </a:lnTo>
                    <a:lnTo>
                      <a:pt x="290" y="499"/>
                    </a:lnTo>
                    <a:lnTo>
                      <a:pt x="309" y="497"/>
                    </a:lnTo>
                    <a:lnTo>
                      <a:pt x="326" y="489"/>
                    </a:lnTo>
                    <a:lnTo>
                      <a:pt x="339" y="476"/>
                    </a:lnTo>
                    <a:lnTo>
                      <a:pt x="353" y="472"/>
                    </a:lnTo>
                    <a:lnTo>
                      <a:pt x="364" y="462"/>
                    </a:lnTo>
                    <a:lnTo>
                      <a:pt x="374" y="451"/>
                    </a:lnTo>
                    <a:lnTo>
                      <a:pt x="378" y="439"/>
                    </a:lnTo>
                    <a:lnTo>
                      <a:pt x="376" y="424"/>
                    </a:lnTo>
                    <a:lnTo>
                      <a:pt x="420" y="374"/>
                    </a:lnTo>
                    <a:lnTo>
                      <a:pt x="428" y="355"/>
                    </a:lnTo>
                    <a:lnTo>
                      <a:pt x="430" y="336"/>
                    </a:lnTo>
                    <a:lnTo>
                      <a:pt x="426" y="317"/>
                    </a:lnTo>
                    <a:lnTo>
                      <a:pt x="412" y="299"/>
                    </a:lnTo>
                    <a:lnTo>
                      <a:pt x="387" y="290"/>
                    </a:lnTo>
                    <a:close/>
                    <a:moveTo>
                      <a:pt x="284" y="288"/>
                    </a:moveTo>
                    <a:lnTo>
                      <a:pt x="351" y="272"/>
                    </a:lnTo>
                    <a:lnTo>
                      <a:pt x="326" y="311"/>
                    </a:lnTo>
                    <a:lnTo>
                      <a:pt x="309" y="334"/>
                    </a:lnTo>
                    <a:lnTo>
                      <a:pt x="278" y="328"/>
                    </a:lnTo>
                    <a:lnTo>
                      <a:pt x="284" y="288"/>
                    </a:lnTo>
                    <a:close/>
                    <a:moveTo>
                      <a:pt x="347" y="374"/>
                    </a:moveTo>
                    <a:lnTo>
                      <a:pt x="339" y="363"/>
                    </a:lnTo>
                    <a:lnTo>
                      <a:pt x="351" y="328"/>
                    </a:lnTo>
                    <a:lnTo>
                      <a:pt x="364" y="328"/>
                    </a:lnTo>
                    <a:lnTo>
                      <a:pt x="347" y="374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Freeform 43">
                <a:extLst>
                  <a:ext uri="{FF2B5EF4-FFF2-40B4-BE49-F238E27FC236}">
                    <a16:creationId xmlns:a16="http://schemas.microsoft.com/office/drawing/2014/main" id="{5D67C6DD-9670-4C8F-95B2-A53E5E180C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147562" y="1642999"/>
                <a:ext cx="447818" cy="301267"/>
              </a:xfrm>
              <a:custGeom>
                <a:avLst/>
                <a:gdLst>
                  <a:gd name="T0" fmla="*/ 2147483646 w 382"/>
                  <a:gd name="T1" fmla="*/ 0 h 236"/>
                  <a:gd name="T2" fmla="*/ 2147483646 w 382"/>
                  <a:gd name="T3" fmla="*/ 2147483646 h 236"/>
                  <a:gd name="T4" fmla="*/ 2147483646 w 382"/>
                  <a:gd name="T5" fmla="*/ 2147483646 h 236"/>
                  <a:gd name="T6" fmla="*/ 0 w 382"/>
                  <a:gd name="T7" fmla="*/ 2147483646 h 236"/>
                  <a:gd name="T8" fmla="*/ 2147483646 w 382"/>
                  <a:gd name="T9" fmla="*/ 2147483646 h 236"/>
                  <a:gd name="T10" fmla="*/ 2147483646 w 382"/>
                  <a:gd name="T11" fmla="*/ 2147483646 h 236"/>
                  <a:gd name="T12" fmla="*/ 2147483646 w 382"/>
                  <a:gd name="T13" fmla="*/ 2147483646 h 236"/>
                  <a:gd name="T14" fmla="*/ 2147483646 w 382"/>
                  <a:gd name="T15" fmla="*/ 2147483646 h 236"/>
                  <a:gd name="T16" fmla="*/ 2147483646 w 382"/>
                  <a:gd name="T17" fmla="*/ 2147483646 h 236"/>
                  <a:gd name="T18" fmla="*/ 2147483646 w 382"/>
                  <a:gd name="T19" fmla="*/ 2147483646 h 236"/>
                  <a:gd name="T20" fmla="*/ 2147483646 w 382"/>
                  <a:gd name="T21" fmla="*/ 2147483646 h 236"/>
                  <a:gd name="T22" fmla="*/ 2147483646 w 382"/>
                  <a:gd name="T23" fmla="*/ 2147483646 h 236"/>
                  <a:gd name="T24" fmla="*/ 2147483646 w 382"/>
                  <a:gd name="T25" fmla="*/ 2147483646 h 236"/>
                  <a:gd name="T26" fmla="*/ 2147483646 w 382"/>
                  <a:gd name="T27" fmla="*/ 2147483646 h 236"/>
                  <a:gd name="T28" fmla="*/ 2147483646 w 382"/>
                  <a:gd name="T29" fmla="*/ 2147483646 h 236"/>
                  <a:gd name="T30" fmla="*/ 2147483646 w 382"/>
                  <a:gd name="T31" fmla="*/ 2147483646 h 236"/>
                  <a:gd name="T32" fmla="*/ 2147483646 w 382"/>
                  <a:gd name="T33" fmla="*/ 2147483646 h 236"/>
                  <a:gd name="T34" fmla="*/ 2147483646 w 382"/>
                  <a:gd name="T35" fmla="*/ 2147483646 h 236"/>
                  <a:gd name="T36" fmla="*/ 2147483646 w 382"/>
                  <a:gd name="T37" fmla="*/ 2147483646 h 236"/>
                  <a:gd name="T38" fmla="*/ 2147483646 w 382"/>
                  <a:gd name="T39" fmla="*/ 0 h 236"/>
                  <a:gd name="T40" fmla="*/ 2147483646 w 382"/>
                  <a:gd name="T41" fmla="*/ 2147483646 h 236"/>
                  <a:gd name="T42" fmla="*/ 2147483646 w 382"/>
                  <a:gd name="T43" fmla="*/ 2147483646 h 236"/>
                  <a:gd name="T44" fmla="*/ 2147483646 w 382"/>
                  <a:gd name="T45" fmla="*/ 2147483646 h 236"/>
                  <a:gd name="T46" fmla="*/ 2147483646 w 382"/>
                  <a:gd name="T47" fmla="*/ 2147483646 h 236"/>
                  <a:gd name="T48" fmla="*/ 0 w 382"/>
                  <a:gd name="T49" fmla="*/ 2147483646 h 236"/>
                  <a:gd name="T50" fmla="*/ 2147483646 w 382"/>
                  <a:gd name="T51" fmla="*/ 2147483646 h 236"/>
                  <a:gd name="T52" fmla="*/ 2147483646 w 382"/>
                  <a:gd name="T53" fmla="*/ 2147483646 h 236"/>
                  <a:gd name="T54" fmla="*/ 2147483646 w 382"/>
                  <a:gd name="T55" fmla="*/ 2147483646 h 236"/>
                  <a:gd name="T56" fmla="*/ 2147483646 w 382"/>
                  <a:gd name="T57" fmla="*/ 2147483646 h 236"/>
                  <a:gd name="T58" fmla="*/ 2147483646 w 382"/>
                  <a:gd name="T59" fmla="*/ 2147483646 h 236"/>
                  <a:gd name="T60" fmla="*/ 2147483646 w 382"/>
                  <a:gd name="T61" fmla="*/ 2147483646 h 236"/>
                  <a:gd name="T62" fmla="*/ 2147483646 w 382"/>
                  <a:gd name="T63" fmla="*/ 2147483646 h 236"/>
                  <a:gd name="T64" fmla="*/ 2147483646 w 382"/>
                  <a:gd name="T65" fmla="*/ 2147483646 h 236"/>
                  <a:gd name="T66" fmla="*/ 2147483646 w 382"/>
                  <a:gd name="T67" fmla="*/ 2147483646 h 236"/>
                  <a:gd name="T68" fmla="*/ 2147483646 w 382"/>
                  <a:gd name="T69" fmla="*/ 2147483646 h 236"/>
                  <a:gd name="T70" fmla="*/ 2147483646 w 382"/>
                  <a:gd name="T71" fmla="*/ 2147483646 h 236"/>
                  <a:gd name="T72" fmla="*/ 17694720 60000 65536"/>
                  <a:gd name="T73" fmla="*/ 0 60000 65536"/>
                  <a:gd name="T74" fmla="*/ 5898240 60000 65536"/>
                  <a:gd name="T75" fmla="*/ 1179648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2"/>
                  <a:gd name="T109" fmla="*/ 0 h 236"/>
                  <a:gd name="T110" fmla="*/ 382 w 382"/>
                  <a:gd name="T111" fmla="*/ 236 h 2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2" h="236">
                    <a:moveTo>
                      <a:pt x="77" y="236"/>
                    </a:moveTo>
                    <a:lnTo>
                      <a:pt x="178" y="140"/>
                    </a:lnTo>
                    <a:lnTo>
                      <a:pt x="173" y="153"/>
                    </a:lnTo>
                    <a:lnTo>
                      <a:pt x="152" y="194"/>
                    </a:lnTo>
                    <a:lnTo>
                      <a:pt x="142" y="232"/>
                    </a:lnTo>
                    <a:lnTo>
                      <a:pt x="159" y="232"/>
                    </a:lnTo>
                    <a:lnTo>
                      <a:pt x="173" y="199"/>
                    </a:lnTo>
                    <a:lnTo>
                      <a:pt x="209" y="150"/>
                    </a:lnTo>
                    <a:lnTo>
                      <a:pt x="382" y="150"/>
                    </a:lnTo>
                    <a:lnTo>
                      <a:pt x="382" y="107"/>
                    </a:lnTo>
                    <a:lnTo>
                      <a:pt x="219" y="107"/>
                    </a:lnTo>
                    <a:lnTo>
                      <a:pt x="171" y="88"/>
                    </a:lnTo>
                    <a:lnTo>
                      <a:pt x="127" y="63"/>
                    </a:lnTo>
                    <a:lnTo>
                      <a:pt x="86" y="35"/>
                    </a:lnTo>
                    <a:lnTo>
                      <a:pt x="77" y="19"/>
                    </a:lnTo>
                    <a:lnTo>
                      <a:pt x="73" y="0"/>
                    </a:lnTo>
                    <a:lnTo>
                      <a:pt x="36" y="23"/>
                    </a:lnTo>
                    <a:lnTo>
                      <a:pt x="36" y="46"/>
                    </a:lnTo>
                    <a:lnTo>
                      <a:pt x="73" y="58"/>
                    </a:lnTo>
                    <a:lnTo>
                      <a:pt x="12" y="113"/>
                    </a:lnTo>
                    <a:lnTo>
                      <a:pt x="0" y="136"/>
                    </a:lnTo>
                    <a:lnTo>
                      <a:pt x="25" y="136"/>
                    </a:lnTo>
                    <a:lnTo>
                      <a:pt x="98" y="81"/>
                    </a:lnTo>
                    <a:lnTo>
                      <a:pt x="134" y="113"/>
                    </a:lnTo>
                    <a:lnTo>
                      <a:pt x="12" y="182"/>
                    </a:lnTo>
                    <a:lnTo>
                      <a:pt x="12" y="215"/>
                    </a:lnTo>
                    <a:lnTo>
                      <a:pt x="48" y="194"/>
                    </a:lnTo>
                    <a:lnTo>
                      <a:pt x="84" y="173"/>
                    </a:lnTo>
                    <a:lnTo>
                      <a:pt x="123" y="159"/>
                    </a:lnTo>
                    <a:lnTo>
                      <a:pt x="102" y="182"/>
                    </a:lnTo>
                    <a:lnTo>
                      <a:pt x="86" y="207"/>
                    </a:lnTo>
                    <a:lnTo>
                      <a:pt x="77" y="23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F48B1CE-FFE3-4BFF-A384-EE3D82172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667" y="1655302"/>
                <a:ext cx="118" cy="355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 eaLnBrk="1" hangingPunct="1">
                  <a:defRPr/>
                </a:pPr>
                <a:endParaRPr lang="en-US" alt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 1390">
                <a:extLst>
                  <a:ext uri="{FF2B5EF4-FFF2-40B4-BE49-F238E27FC236}">
                    <a16:creationId xmlns:a16="http://schemas.microsoft.com/office/drawing/2014/main" id="{9D93783D-C4FC-4605-8AE3-172B3572B84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11631" y="1887509"/>
                <a:ext cx="60963" cy="199138"/>
              </a:xfrm>
              <a:custGeom>
                <a:avLst/>
                <a:gdLst>
                  <a:gd name="T0" fmla="*/ 2147483646 w 52"/>
                  <a:gd name="T1" fmla="*/ 0 h 156"/>
                  <a:gd name="T2" fmla="*/ 2147483646 w 52"/>
                  <a:gd name="T3" fmla="*/ 2147483646 h 156"/>
                  <a:gd name="T4" fmla="*/ 2147483646 w 52"/>
                  <a:gd name="T5" fmla="*/ 2147483646 h 156"/>
                  <a:gd name="T6" fmla="*/ 0 w 52"/>
                  <a:gd name="T7" fmla="*/ 2147483646 h 156"/>
                  <a:gd name="T8" fmla="*/ 2147483646 w 52"/>
                  <a:gd name="T9" fmla="*/ 2147483646 h 156"/>
                  <a:gd name="T10" fmla="*/ 2147483646 w 52"/>
                  <a:gd name="T11" fmla="*/ 2147483646 h 156"/>
                  <a:gd name="T12" fmla="*/ 2147483646 w 52"/>
                  <a:gd name="T13" fmla="*/ 2147483646 h 156"/>
                  <a:gd name="T14" fmla="*/ 2147483646 w 52"/>
                  <a:gd name="T15" fmla="*/ 2147483646 h 156"/>
                  <a:gd name="T16" fmla="*/ 2147483646 w 52"/>
                  <a:gd name="T17" fmla="*/ 2147483646 h 156"/>
                  <a:gd name="T18" fmla="*/ 2147483646 w 52"/>
                  <a:gd name="T19" fmla="*/ 2147483646 h 156"/>
                  <a:gd name="T20" fmla="*/ 0 w 52"/>
                  <a:gd name="T21" fmla="*/ 2147483646 h 156"/>
                  <a:gd name="T22" fmla="*/ 2147483646 w 52"/>
                  <a:gd name="T23" fmla="*/ 2147483646 h 156"/>
                  <a:gd name="T24" fmla="*/ 2147483646 w 52"/>
                  <a:gd name="T25" fmla="*/ 2147483646 h 156"/>
                  <a:gd name="T26" fmla="*/ 2147483646 w 52"/>
                  <a:gd name="T27" fmla="*/ 2147483646 h 156"/>
                  <a:gd name="T28" fmla="*/ 2147483646 w 52"/>
                  <a:gd name="T29" fmla="*/ 0 h 156"/>
                  <a:gd name="T30" fmla="*/ 17694720 60000 65536"/>
                  <a:gd name="T31" fmla="*/ 0 60000 65536"/>
                  <a:gd name="T32" fmla="*/ 5898240 60000 65536"/>
                  <a:gd name="T33" fmla="*/ 1179648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156"/>
                  <a:gd name="T47" fmla="*/ 52 w 52"/>
                  <a:gd name="T48" fmla="*/ 156 h 1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156">
                    <a:moveTo>
                      <a:pt x="52" y="156"/>
                    </a:moveTo>
                    <a:lnTo>
                      <a:pt x="50" y="127"/>
                    </a:lnTo>
                    <a:lnTo>
                      <a:pt x="44" y="100"/>
                    </a:lnTo>
                    <a:lnTo>
                      <a:pt x="36" y="77"/>
                    </a:lnTo>
                    <a:lnTo>
                      <a:pt x="25" y="60"/>
                    </a:lnTo>
                    <a:lnTo>
                      <a:pt x="13" y="48"/>
                    </a:lnTo>
                    <a:lnTo>
                      <a:pt x="0" y="44"/>
                    </a:lnTo>
                    <a:lnTo>
                      <a:pt x="19" y="41"/>
                    </a:lnTo>
                    <a:lnTo>
                      <a:pt x="34" y="31"/>
                    </a:lnTo>
                    <a:lnTo>
                      <a:pt x="44" y="18"/>
                    </a:lnTo>
                    <a:lnTo>
                      <a:pt x="48" y="0"/>
                    </a:lnTo>
                  </a:path>
                </a:pathLst>
              </a:custGeom>
              <a:noFill/>
              <a:ln w="39684">
                <a:solidFill>
                  <a:srgbClr val="8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Freeform 1391">
                <a:extLst>
                  <a:ext uri="{FF2B5EF4-FFF2-40B4-BE49-F238E27FC236}">
                    <a16:creationId xmlns:a16="http://schemas.microsoft.com/office/drawing/2014/main" id="{99DB0843-C8DB-4AC1-A602-33AB459658B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13">
                <a:off x="344815" y="1960669"/>
                <a:ext cx="91440" cy="100849"/>
              </a:xfrm>
              <a:custGeom>
                <a:avLst/>
                <a:gdLst>
                  <a:gd name="T0" fmla="*/ 2147483646 w 78"/>
                  <a:gd name="T1" fmla="*/ 0 h 79"/>
                  <a:gd name="T2" fmla="*/ 2147483646 w 78"/>
                  <a:gd name="T3" fmla="*/ 2147483646 h 79"/>
                  <a:gd name="T4" fmla="*/ 2147483646 w 78"/>
                  <a:gd name="T5" fmla="*/ 2147483646 h 79"/>
                  <a:gd name="T6" fmla="*/ 0 w 78"/>
                  <a:gd name="T7" fmla="*/ 2147483646 h 79"/>
                  <a:gd name="T8" fmla="*/ 0 w 78"/>
                  <a:gd name="T9" fmla="*/ 2147483646 h 79"/>
                  <a:gd name="T10" fmla="*/ 2147483646 w 78"/>
                  <a:gd name="T11" fmla="*/ 0 h 79"/>
                  <a:gd name="T12" fmla="*/ 2147483646 w 78"/>
                  <a:gd name="T13" fmla="*/ 2147483646 h 79"/>
                  <a:gd name="T14" fmla="*/ 0 w 78"/>
                  <a:gd name="T15" fmla="*/ 2147483646 h 79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79"/>
                  <a:gd name="T26" fmla="*/ 78 w 78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79">
                    <a:moveTo>
                      <a:pt x="0" y="79"/>
                    </a:moveTo>
                    <a:lnTo>
                      <a:pt x="40" y="0"/>
                    </a:lnTo>
                    <a:lnTo>
                      <a:pt x="78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defRPr>
                </a:lvl9pPr>
              </a:lstStyle>
              <a:p>
                <a:pPr defTabSz="754380">
                  <a:defRPr/>
                </a:pPr>
                <a:endParaRPr lang="en-US" sz="1485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3108203" y="2045131"/>
            <a:ext cx="31290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2840" y="4099876"/>
            <a:ext cx="29687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72549" y="5108337"/>
            <a:ext cx="30328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88270" y="3628784"/>
            <a:ext cx="31771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43966" y="2615510"/>
            <a:ext cx="28725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E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3915605" y="4291172"/>
            <a:ext cx="302302" cy="39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4494074" y="2878446"/>
            <a:ext cx="189739" cy="24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5195982" y="4796706"/>
            <a:ext cx="131418" cy="2987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6427542" y="3172053"/>
            <a:ext cx="292661" cy="2098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2764500" y="3826305"/>
            <a:ext cx="291346" cy="426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  <a:stCxn id="136" idx="4"/>
            <a:endCxn id="124" idx="3"/>
          </p:cNvCxnSpPr>
          <p:nvPr/>
        </p:nvCxnSpPr>
        <p:spPr>
          <a:xfrm flipV="1">
            <a:off x="2841410" y="3446340"/>
            <a:ext cx="26832" cy="7599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  <a:endCxn id="122" idx="5"/>
          </p:cNvCxnSpPr>
          <p:nvPr/>
        </p:nvCxnSpPr>
        <p:spPr>
          <a:xfrm>
            <a:off x="4338857" y="2753834"/>
            <a:ext cx="669308" cy="38184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endCxn id="23" idx="5"/>
          </p:cNvCxnSpPr>
          <p:nvPr/>
        </p:nvCxnSpPr>
        <p:spPr>
          <a:xfrm>
            <a:off x="2956482" y="2369955"/>
            <a:ext cx="596988" cy="611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  <a:stCxn id="138" idx="4"/>
          </p:cNvCxnSpPr>
          <p:nvPr/>
        </p:nvCxnSpPr>
        <p:spPr>
          <a:xfrm>
            <a:off x="6267949" y="2829020"/>
            <a:ext cx="601604" cy="8455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137" idx="0"/>
            <a:endCxn id="134" idx="3"/>
          </p:cNvCxnSpPr>
          <p:nvPr/>
        </p:nvCxnSpPr>
        <p:spPr>
          <a:xfrm flipV="1">
            <a:off x="4921866" y="4897931"/>
            <a:ext cx="696730" cy="2566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  <a:stCxn id="123" idx="2"/>
            <a:endCxn id="111" idx="0"/>
          </p:cNvCxnSpPr>
          <p:nvPr/>
        </p:nvCxnSpPr>
        <p:spPr>
          <a:xfrm flipH="1">
            <a:off x="3940049" y="3998735"/>
            <a:ext cx="54236" cy="5433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740692" y="2944755"/>
            <a:ext cx="28245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F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5B4C99D-D35E-43F7-99DE-A3674B9BB4BB}"/>
              </a:ext>
            </a:extLst>
          </p:cNvPr>
          <p:cNvGrpSpPr>
            <a:grpSpLocks/>
          </p:cNvGrpSpPr>
          <p:nvPr/>
        </p:nvGrpSpPr>
        <p:grpSpPr bwMode="auto">
          <a:xfrm>
            <a:off x="3776799" y="2350145"/>
            <a:ext cx="388948" cy="574217"/>
            <a:chOff x="631" y="1294818"/>
            <a:chExt cx="741161" cy="761996"/>
          </a:xfrm>
        </p:grpSpPr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A6F9CF5D-6406-4981-83EB-4A794CA3DC5D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86233" y="1209216"/>
              <a:ext cx="504090" cy="675293"/>
            </a:xfrm>
            <a:custGeom>
              <a:avLst/>
              <a:gdLst>
                <a:gd name="T0" fmla="*/ 2147483646 w 430"/>
                <a:gd name="T1" fmla="*/ 0 h 529"/>
                <a:gd name="T2" fmla="*/ 2147483646 w 430"/>
                <a:gd name="T3" fmla="*/ 2147483646 h 529"/>
                <a:gd name="T4" fmla="*/ 2147483646 w 430"/>
                <a:gd name="T5" fmla="*/ 2147483646 h 529"/>
                <a:gd name="T6" fmla="*/ 0 w 430"/>
                <a:gd name="T7" fmla="*/ 2147483646 h 529"/>
                <a:gd name="T8" fmla="*/ 2147483646 w 430"/>
                <a:gd name="T9" fmla="*/ 2147483646 h 529"/>
                <a:gd name="T10" fmla="*/ 2147483646 w 430"/>
                <a:gd name="T11" fmla="*/ 2147483646 h 529"/>
                <a:gd name="T12" fmla="*/ 2147483646 w 430"/>
                <a:gd name="T13" fmla="*/ 2147483646 h 529"/>
                <a:gd name="T14" fmla="*/ 2147483646 w 430"/>
                <a:gd name="T15" fmla="*/ 2147483646 h 529"/>
                <a:gd name="T16" fmla="*/ 2147483646 w 430"/>
                <a:gd name="T17" fmla="*/ 2147483646 h 529"/>
                <a:gd name="T18" fmla="*/ 2147483646 w 430"/>
                <a:gd name="T19" fmla="*/ 2147483646 h 529"/>
                <a:gd name="T20" fmla="*/ 2147483646 w 430"/>
                <a:gd name="T21" fmla="*/ 2147483646 h 529"/>
                <a:gd name="T22" fmla="*/ 2147483646 w 430"/>
                <a:gd name="T23" fmla="*/ 2147483646 h 529"/>
                <a:gd name="T24" fmla="*/ 2147483646 w 430"/>
                <a:gd name="T25" fmla="*/ 2147483646 h 529"/>
                <a:gd name="T26" fmla="*/ 2147483646 w 430"/>
                <a:gd name="T27" fmla="*/ 2147483646 h 529"/>
                <a:gd name="T28" fmla="*/ 2147483646 w 430"/>
                <a:gd name="T29" fmla="*/ 2147483646 h 529"/>
                <a:gd name="T30" fmla="*/ 2147483646 w 430"/>
                <a:gd name="T31" fmla="*/ 2147483646 h 529"/>
                <a:gd name="T32" fmla="*/ 2147483646 w 430"/>
                <a:gd name="T33" fmla="*/ 2147483646 h 529"/>
                <a:gd name="T34" fmla="*/ 2147483646 w 430"/>
                <a:gd name="T35" fmla="*/ 2147483646 h 529"/>
                <a:gd name="T36" fmla="*/ 2147483646 w 430"/>
                <a:gd name="T37" fmla="*/ 2147483646 h 529"/>
                <a:gd name="T38" fmla="*/ 2147483646 w 430"/>
                <a:gd name="T39" fmla="*/ 2147483646 h 529"/>
                <a:gd name="T40" fmla="*/ 2147483646 w 430"/>
                <a:gd name="T41" fmla="*/ 2147483646 h 529"/>
                <a:gd name="T42" fmla="*/ 2147483646 w 430"/>
                <a:gd name="T43" fmla="*/ 0 h 529"/>
                <a:gd name="T44" fmla="*/ 2147483646 w 430"/>
                <a:gd name="T45" fmla="*/ 2147483646 h 529"/>
                <a:gd name="T46" fmla="*/ 2147483646 w 430"/>
                <a:gd name="T47" fmla="*/ 2147483646 h 529"/>
                <a:gd name="T48" fmla="*/ 2147483646 w 430"/>
                <a:gd name="T49" fmla="*/ 2147483646 h 529"/>
                <a:gd name="T50" fmla="*/ 2147483646 w 430"/>
                <a:gd name="T51" fmla="*/ 2147483646 h 529"/>
                <a:gd name="T52" fmla="*/ 2147483646 w 430"/>
                <a:gd name="T53" fmla="*/ 2147483646 h 529"/>
                <a:gd name="T54" fmla="*/ 2147483646 w 430"/>
                <a:gd name="T55" fmla="*/ 2147483646 h 529"/>
                <a:gd name="T56" fmla="*/ 2147483646 w 430"/>
                <a:gd name="T57" fmla="*/ 2147483646 h 529"/>
                <a:gd name="T58" fmla="*/ 2147483646 w 430"/>
                <a:gd name="T59" fmla="*/ 2147483646 h 529"/>
                <a:gd name="T60" fmla="*/ 0 w 430"/>
                <a:gd name="T61" fmla="*/ 2147483646 h 529"/>
                <a:gd name="T62" fmla="*/ 2147483646 w 430"/>
                <a:gd name="T63" fmla="*/ 2147483646 h 529"/>
                <a:gd name="T64" fmla="*/ 2147483646 w 430"/>
                <a:gd name="T65" fmla="*/ 2147483646 h 529"/>
                <a:gd name="T66" fmla="*/ 2147483646 w 430"/>
                <a:gd name="T67" fmla="*/ 2147483646 h 529"/>
                <a:gd name="T68" fmla="*/ 2147483646 w 430"/>
                <a:gd name="T69" fmla="*/ 2147483646 h 529"/>
                <a:gd name="T70" fmla="*/ 2147483646 w 430"/>
                <a:gd name="T71" fmla="*/ 2147483646 h 529"/>
                <a:gd name="T72" fmla="*/ 2147483646 w 430"/>
                <a:gd name="T73" fmla="*/ 2147483646 h 529"/>
                <a:gd name="T74" fmla="*/ 2147483646 w 430"/>
                <a:gd name="T75" fmla="*/ 2147483646 h 529"/>
                <a:gd name="T76" fmla="*/ 2147483646 w 430"/>
                <a:gd name="T77" fmla="*/ 2147483646 h 529"/>
                <a:gd name="T78" fmla="*/ 2147483646 w 430"/>
                <a:gd name="T79" fmla="*/ 2147483646 h 529"/>
                <a:gd name="T80" fmla="*/ 2147483646 w 430"/>
                <a:gd name="T81" fmla="*/ 2147483646 h 529"/>
                <a:gd name="T82" fmla="*/ 2147483646 w 430"/>
                <a:gd name="T83" fmla="*/ 2147483646 h 529"/>
                <a:gd name="T84" fmla="*/ 2147483646 w 430"/>
                <a:gd name="T85" fmla="*/ 2147483646 h 529"/>
                <a:gd name="T86" fmla="*/ 2147483646 w 430"/>
                <a:gd name="T87" fmla="*/ 2147483646 h 529"/>
                <a:gd name="T88" fmla="*/ 2147483646 w 430"/>
                <a:gd name="T89" fmla="*/ 2147483646 h 529"/>
                <a:gd name="T90" fmla="*/ 2147483646 w 430"/>
                <a:gd name="T91" fmla="*/ 2147483646 h 529"/>
                <a:gd name="T92" fmla="*/ 2147483646 w 430"/>
                <a:gd name="T93" fmla="*/ 2147483646 h 529"/>
                <a:gd name="T94" fmla="*/ 2147483646 w 430"/>
                <a:gd name="T95" fmla="*/ 2147483646 h 529"/>
                <a:gd name="T96" fmla="*/ 2147483646 w 430"/>
                <a:gd name="T97" fmla="*/ 2147483646 h 529"/>
                <a:gd name="T98" fmla="*/ 2147483646 w 430"/>
                <a:gd name="T99" fmla="*/ 2147483646 h 529"/>
                <a:gd name="T100" fmla="*/ 2147483646 w 430"/>
                <a:gd name="T101" fmla="*/ 2147483646 h 529"/>
                <a:gd name="T102" fmla="*/ 2147483646 w 430"/>
                <a:gd name="T103" fmla="*/ 2147483646 h 529"/>
                <a:gd name="T104" fmla="*/ 2147483646 w 430"/>
                <a:gd name="T105" fmla="*/ 2147483646 h 529"/>
                <a:gd name="T106" fmla="*/ 2147483646 w 430"/>
                <a:gd name="T107" fmla="*/ 2147483646 h 529"/>
                <a:gd name="T108" fmla="*/ 2147483646 w 430"/>
                <a:gd name="T109" fmla="*/ 2147483646 h 529"/>
                <a:gd name="T110" fmla="*/ 2147483646 w 430"/>
                <a:gd name="T111" fmla="*/ 2147483646 h 529"/>
                <a:gd name="T112" fmla="*/ 2147483646 w 430"/>
                <a:gd name="T113" fmla="*/ 2147483646 h 529"/>
                <a:gd name="T114" fmla="*/ 2147483646 w 430"/>
                <a:gd name="T115" fmla="*/ 2147483646 h 529"/>
                <a:gd name="T116" fmla="*/ 2147483646 w 430"/>
                <a:gd name="T117" fmla="*/ 2147483646 h 529"/>
                <a:gd name="T118" fmla="*/ 2147483646 w 430"/>
                <a:gd name="T119" fmla="*/ 2147483646 h 529"/>
                <a:gd name="T120" fmla="*/ 2147483646 w 430"/>
                <a:gd name="T121" fmla="*/ 2147483646 h 529"/>
                <a:gd name="T122" fmla="*/ 2147483646 w 430"/>
                <a:gd name="T123" fmla="*/ 2147483646 h 529"/>
                <a:gd name="T124" fmla="*/ 2147483646 w 430"/>
                <a:gd name="T125" fmla="*/ 2147483646 h 529"/>
                <a:gd name="T126" fmla="*/ 17694720 60000 65536"/>
                <a:gd name="T127" fmla="*/ 0 60000 65536"/>
                <a:gd name="T128" fmla="*/ 5898240 60000 65536"/>
                <a:gd name="T129" fmla="*/ 1179648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0"/>
                <a:gd name="T190" fmla="*/ 0 h 529"/>
                <a:gd name="T191" fmla="*/ 430 w 430"/>
                <a:gd name="T192" fmla="*/ 529 h 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0" h="529">
                  <a:moveTo>
                    <a:pt x="387" y="290"/>
                  </a:moveTo>
                  <a:lnTo>
                    <a:pt x="368" y="317"/>
                  </a:lnTo>
                  <a:lnTo>
                    <a:pt x="364" y="313"/>
                  </a:lnTo>
                  <a:lnTo>
                    <a:pt x="376" y="284"/>
                  </a:lnTo>
                  <a:lnTo>
                    <a:pt x="315" y="261"/>
                  </a:lnTo>
                  <a:lnTo>
                    <a:pt x="324" y="248"/>
                  </a:lnTo>
                  <a:lnTo>
                    <a:pt x="303" y="238"/>
                  </a:lnTo>
                  <a:lnTo>
                    <a:pt x="265" y="215"/>
                  </a:lnTo>
                  <a:lnTo>
                    <a:pt x="242" y="192"/>
                  </a:lnTo>
                  <a:lnTo>
                    <a:pt x="290" y="192"/>
                  </a:lnTo>
                  <a:lnTo>
                    <a:pt x="326" y="226"/>
                  </a:lnTo>
                  <a:lnTo>
                    <a:pt x="336" y="230"/>
                  </a:lnTo>
                  <a:lnTo>
                    <a:pt x="351" y="203"/>
                  </a:lnTo>
                  <a:lnTo>
                    <a:pt x="376" y="192"/>
                  </a:lnTo>
                  <a:lnTo>
                    <a:pt x="386" y="180"/>
                  </a:lnTo>
                  <a:lnTo>
                    <a:pt x="389" y="167"/>
                  </a:lnTo>
                  <a:lnTo>
                    <a:pt x="386" y="154"/>
                  </a:lnTo>
                  <a:lnTo>
                    <a:pt x="378" y="142"/>
                  </a:lnTo>
                  <a:lnTo>
                    <a:pt x="364" y="136"/>
                  </a:lnTo>
                  <a:lnTo>
                    <a:pt x="376" y="127"/>
                  </a:lnTo>
                  <a:lnTo>
                    <a:pt x="384" y="115"/>
                  </a:lnTo>
                  <a:lnTo>
                    <a:pt x="387" y="102"/>
                  </a:lnTo>
                  <a:lnTo>
                    <a:pt x="384" y="88"/>
                  </a:lnTo>
                  <a:lnTo>
                    <a:pt x="376" y="75"/>
                  </a:lnTo>
                  <a:lnTo>
                    <a:pt x="364" y="67"/>
                  </a:lnTo>
                  <a:lnTo>
                    <a:pt x="357" y="52"/>
                  </a:lnTo>
                  <a:lnTo>
                    <a:pt x="345" y="41"/>
                  </a:lnTo>
                  <a:lnTo>
                    <a:pt x="330" y="35"/>
                  </a:lnTo>
                  <a:lnTo>
                    <a:pt x="313" y="35"/>
                  </a:lnTo>
                  <a:lnTo>
                    <a:pt x="295" y="41"/>
                  </a:lnTo>
                  <a:lnTo>
                    <a:pt x="284" y="52"/>
                  </a:lnTo>
                  <a:lnTo>
                    <a:pt x="278" y="67"/>
                  </a:lnTo>
                  <a:lnTo>
                    <a:pt x="270" y="48"/>
                  </a:lnTo>
                  <a:lnTo>
                    <a:pt x="261" y="29"/>
                  </a:lnTo>
                  <a:lnTo>
                    <a:pt x="246" y="14"/>
                  </a:lnTo>
                  <a:lnTo>
                    <a:pt x="228" y="0"/>
                  </a:lnTo>
                  <a:lnTo>
                    <a:pt x="209" y="2"/>
                  </a:lnTo>
                  <a:lnTo>
                    <a:pt x="192" y="10"/>
                  </a:lnTo>
                  <a:lnTo>
                    <a:pt x="180" y="21"/>
                  </a:lnTo>
                  <a:lnTo>
                    <a:pt x="130" y="44"/>
                  </a:lnTo>
                  <a:lnTo>
                    <a:pt x="127" y="29"/>
                  </a:lnTo>
                  <a:lnTo>
                    <a:pt x="119" y="16"/>
                  </a:lnTo>
                  <a:lnTo>
                    <a:pt x="104" y="6"/>
                  </a:lnTo>
                  <a:lnTo>
                    <a:pt x="88" y="2"/>
                  </a:lnTo>
                  <a:lnTo>
                    <a:pt x="71" y="4"/>
                  </a:lnTo>
                  <a:lnTo>
                    <a:pt x="56" y="10"/>
                  </a:lnTo>
                  <a:lnTo>
                    <a:pt x="44" y="21"/>
                  </a:lnTo>
                  <a:lnTo>
                    <a:pt x="38" y="37"/>
                  </a:lnTo>
                  <a:lnTo>
                    <a:pt x="38" y="52"/>
                  </a:lnTo>
                  <a:lnTo>
                    <a:pt x="44" y="67"/>
                  </a:lnTo>
                  <a:lnTo>
                    <a:pt x="27" y="73"/>
                  </a:lnTo>
                  <a:lnTo>
                    <a:pt x="13" y="83"/>
                  </a:lnTo>
                  <a:lnTo>
                    <a:pt x="4" y="96"/>
                  </a:lnTo>
                  <a:lnTo>
                    <a:pt x="0" y="113"/>
                  </a:lnTo>
                  <a:lnTo>
                    <a:pt x="4" y="129"/>
                  </a:lnTo>
                  <a:lnTo>
                    <a:pt x="13" y="144"/>
                  </a:lnTo>
                  <a:lnTo>
                    <a:pt x="27" y="154"/>
                  </a:lnTo>
                  <a:lnTo>
                    <a:pt x="44" y="157"/>
                  </a:lnTo>
                  <a:lnTo>
                    <a:pt x="48" y="169"/>
                  </a:lnTo>
                  <a:lnTo>
                    <a:pt x="46" y="180"/>
                  </a:lnTo>
                  <a:lnTo>
                    <a:pt x="40" y="190"/>
                  </a:lnTo>
                  <a:lnTo>
                    <a:pt x="33" y="198"/>
                  </a:lnTo>
                  <a:lnTo>
                    <a:pt x="17" y="217"/>
                  </a:lnTo>
                  <a:lnTo>
                    <a:pt x="10" y="238"/>
                  </a:lnTo>
                  <a:lnTo>
                    <a:pt x="10" y="259"/>
                  </a:lnTo>
                  <a:lnTo>
                    <a:pt x="15" y="282"/>
                  </a:lnTo>
                  <a:lnTo>
                    <a:pt x="27" y="301"/>
                  </a:lnTo>
                  <a:lnTo>
                    <a:pt x="44" y="317"/>
                  </a:lnTo>
                  <a:lnTo>
                    <a:pt x="27" y="330"/>
                  </a:lnTo>
                  <a:lnTo>
                    <a:pt x="15" y="347"/>
                  </a:lnTo>
                  <a:lnTo>
                    <a:pt x="12" y="366"/>
                  </a:lnTo>
                  <a:lnTo>
                    <a:pt x="13" y="387"/>
                  </a:lnTo>
                  <a:lnTo>
                    <a:pt x="23" y="405"/>
                  </a:lnTo>
                  <a:lnTo>
                    <a:pt x="36" y="420"/>
                  </a:lnTo>
                  <a:lnTo>
                    <a:pt x="56" y="430"/>
                  </a:lnTo>
                  <a:lnTo>
                    <a:pt x="94" y="453"/>
                  </a:lnTo>
                  <a:lnTo>
                    <a:pt x="102" y="464"/>
                  </a:lnTo>
                  <a:lnTo>
                    <a:pt x="115" y="472"/>
                  </a:lnTo>
                  <a:lnTo>
                    <a:pt x="130" y="474"/>
                  </a:lnTo>
                  <a:lnTo>
                    <a:pt x="146" y="472"/>
                  </a:lnTo>
                  <a:lnTo>
                    <a:pt x="157" y="464"/>
                  </a:lnTo>
                  <a:lnTo>
                    <a:pt x="167" y="453"/>
                  </a:lnTo>
                  <a:lnTo>
                    <a:pt x="163" y="470"/>
                  </a:lnTo>
                  <a:lnTo>
                    <a:pt x="167" y="487"/>
                  </a:lnTo>
                  <a:lnTo>
                    <a:pt x="175" y="502"/>
                  </a:lnTo>
                  <a:lnTo>
                    <a:pt x="188" y="514"/>
                  </a:lnTo>
                  <a:lnTo>
                    <a:pt x="203" y="522"/>
                  </a:lnTo>
                  <a:lnTo>
                    <a:pt x="222" y="524"/>
                  </a:lnTo>
                  <a:lnTo>
                    <a:pt x="242" y="522"/>
                  </a:lnTo>
                  <a:lnTo>
                    <a:pt x="253" y="527"/>
                  </a:lnTo>
                  <a:lnTo>
                    <a:pt x="269" y="529"/>
                  </a:lnTo>
                  <a:lnTo>
                    <a:pt x="280" y="524"/>
                  </a:lnTo>
                  <a:lnTo>
                    <a:pt x="290" y="512"/>
                  </a:lnTo>
                  <a:lnTo>
                    <a:pt x="290" y="499"/>
                  </a:lnTo>
                  <a:lnTo>
                    <a:pt x="309" y="497"/>
                  </a:lnTo>
                  <a:lnTo>
                    <a:pt x="326" y="489"/>
                  </a:lnTo>
                  <a:lnTo>
                    <a:pt x="339" y="476"/>
                  </a:lnTo>
                  <a:lnTo>
                    <a:pt x="353" y="472"/>
                  </a:lnTo>
                  <a:lnTo>
                    <a:pt x="364" y="462"/>
                  </a:lnTo>
                  <a:lnTo>
                    <a:pt x="374" y="451"/>
                  </a:lnTo>
                  <a:lnTo>
                    <a:pt x="378" y="439"/>
                  </a:lnTo>
                  <a:lnTo>
                    <a:pt x="376" y="424"/>
                  </a:lnTo>
                  <a:lnTo>
                    <a:pt x="420" y="374"/>
                  </a:lnTo>
                  <a:lnTo>
                    <a:pt x="428" y="355"/>
                  </a:lnTo>
                  <a:lnTo>
                    <a:pt x="430" y="336"/>
                  </a:lnTo>
                  <a:lnTo>
                    <a:pt x="426" y="317"/>
                  </a:lnTo>
                  <a:lnTo>
                    <a:pt x="412" y="299"/>
                  </a:lnTo>
                  <a:lnTo>
                    <a:pt x="387" y="290"/>
                  </a:lnTo>
                  <a:close/>
                  <a:moveTo>
                    <a:pt x="284" y="288"/>
                  </a:moveTo>
                  <a:lnTo>
                    <a:pt x="351" y="272"/>
                  </a:lnTo>
                  <a:lnTo>
                    <a:pt x="326" y="311"/>
                  </a:lnTo>
                  <a:lnTo>
                    <a:pt x="309" y="334"/>
                  </a:lnTo>
                  <a:lnTo>
                    <a:pt x="278" y="328"/>
                  </a:lnTo>
                  <a:lnTo>
                    <a:pt x="284" y="288"/>
                  </a:lnTo>
                  <a:close/>
                  <a:moveTo>
                    <a:pt x="347" y="374"/>
                  </a:moveTo>
                  <a:lnTo>
                    <a:pt x="339" y="363"/>
                  </a:lnTo>
                  <a:lnTo>
                    <a:pt x="351" y="328"/>
                  </a:lnTo>
                  <a:lnTo>
                    <a:pt x="364" y="328"/>
                  </a:lnTo>
                  <a:lnTo>
                    <a:pt x="347" y="37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5D67C6DD-9670-4C8F-95B2-A53E5E180C2A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147562" y="1642999"/>
              <a:ext cx="447818" cy="301267"/>
            </a:xfrm>
            <a:custGeom>
              <a:avLst/>
              <a:gdLst>
                <a:gd name="T0" fmla="*/ 2147483646 w 382"/>
                <a:gd name="T1" fmla="*/ 0 h 236"/>
                <a:gd name="T2" fmla="*/ 2147483646 w 382"/>
                <a:gd name="T3" fmla="*/ 2147483646 h 236"/>
                <a:gd name="T4" fmla="*/ 2147483646 w 382"/>
                <a:gd name="T5" fmla="*/ 2147483646 h 236"/>
                <a:gd name="T6" fmla="*/ 0 w 382"/>
                <a:gd name="T7" fmla="*/ 2147483646 h 236"/>
                <a:gd name="T8" fmla="*/ 2147483646 w 382"/>
                <a:gd name="T9" fmla="*/ 2147483646 h 236"/>
                <a:gd name="T10" fmla="*/ 2147483646 w 382"/>
                <a:gd name="T11" fmla="*/ 2147483646 h 236"/>
                <a:gd name="T12" fmla="*/ 2147483646 w 382"/>
                <a:gd name="T13" fmla="*/ 2147483646 h 236"/>
                <a:gd name="T14" fmla="*/ 2147483646 w 382"/>
                <a:gd name="T15" fmla="*/ 2147483646 h 236"/>
                <a:gd name="T16" fmla="*/ 2147483646 w 382"/>
                <a:gd name="T17" fmla="*/ 2147483646 h 236"/>
                <a:gd name="T18" fmla="*/ 2147483646 w 382"/>
                <a:gd name="T19" fmla="*/ 2147483646 h 236"/>
                <a:gd name="T20" fmla="*/ 2147483646 w 382"/>
                <a:gd name="T21" fmla="*/ 2147483646 h 236"/>
                <a:gd name="T22" fmla="*/ 2147483646 w 382"/>
                <a:gd name="T23" fmla="*/ 2147483646 h 236"/>
                <a:gd name="T24" fmla="*/ 2147483646 w 382"/>
                <a:gd name="T25" fmla="*/ 2147483646 h 236"/>
                <a:gd name="T26" fmla="*/ 2147483646 w 382"/>
                <a:gd name="T27" fmla="*/ 2147483646 h 236"/>
                <a:gd name="T28" fmla="*/ 2147483646 w 382"/>
                <a:gd name="T29" fmla="*/ 2147483646 h 236"/>
                <a:gd name="T30" fmla="*/ 2147483646 w 382"/>
                <a:gd name="T31" fmla="*/ 2147483646 h 236"/>
                <a:gd name="T32" fmla="*/ 2147483646 w 382"/>
                <a:gd name="T33" fmla="*/ 2147483646 h 236"/>
                <a:gd name="T34" fmla="*/ 2147483646 w 382"/>
                <a:gd name="T35" fmla="*/ 2147483646 h 236"/>
                <a:gd name="T36" fmla="*/ 2147483646 w 382"/>
                <a:gd name="T37" fmla="*/ 2147483646 h 236"/>
                <a:gd name="T38" fmla="*/ 2147483646 w 382"/>
                <a:gd name="T39" fmla="*/ 0 h 236"/>
                <a:gd name="T40" fmla="*/ 2147483646 w 382"/>
                <a:gd name="T41" fmla="*/ 2147483646 h 236"/>
                <a:gd name="T42" fmla="*/ 2147483646 w 382"/>
                <a:gd name="T43" fmla="*/ 2147483646 h 236"/>
                <a:gd name="T44" fmla="*/ 2147483646 w 382"/>
                <a:gd name="T45" fmla="*/ 2147483646 h 236"/>
                <a:gd name="T46" fmla="*/ 2147483646 w 382"/>
                <a:gd name="T47" fmla="*/ 2147483646 h 236"/>
                <a:gd name="T48" fmla="*/ 0 w 382"/>
                <a:gd name="T49" fmla="*/ 2147483646 h 236"/>
                <a:gd name="T50" fmla="*/ 2147483646 w 382"/>
                <a:gd name="T51" fmla="*/ 2147483646 h 236"/>
                <a:gd name="T52" fmla="*/ 2147483646 w 382"/>
                <a:gd name="T53" fmla="*/ 2147483646 h 236"/>
                <a:gd name="T54" fmla="*/ 2147483646 w 382"/>
                <a:gd name="T55" fmla="*/ 2147483646 h 236"/>
                <a:gd name="T56" fmla="*/ 2147483646 w 382"/>
                <a:gd name="T57" fmla="*/ 2147483646 h 236"/>
                <a:gd name="T58" fmla="*/ 2147483646 w 382"/>
                <a:gd name="T59" fmla="*/ 2147483646 h 236"/>
                <a:gd name="T60" fmla="*/ 2147483646 w 382"/>
                <a:gd name="T61" fmla="*/ 2147483646 h 236"/>
                <a:gd name="T62" fmla="*/ 2147483646 w 382"/>
                <a:gd name="T63" fmla="*/ 2147483646 h 236"/>
                <a:gd name="T64" fmla="*/ 2147483646 w 382"/>
                <a:gd name="T65" fmla="*/ 2147483646 h 236"/>
                <a:gd name="T66" fmla="*/ 2147483646 w 382"/>
                <a:gd name="T67" fmla="*/ 2147483646 h 236"/>
                <a:gd name="T68" fmla="*/ 2147483646 w 382"/>
                <a:gd name="T69" fmla="*/ 2147483646 h 236"/>
                <a:gd name="T70" fmla="*/ 2147483646 w 382"/>
                <a:gd name="T71" fmla="*/ 2147483646 h 236"/>
                <a:gd name="T72" fmla="*/ 17694720 60000 65536"/>
                <a:gd name="T73" fmla="*/ 0 60000 65536"/>
                <a:gd name="T74" fmla="*/ 5898240 60000 65536"/>
                <a:gd name="T75" fmla="*/ 1179648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2"/>
                <a:gd name="T109" fmla="*/ 0 h 236"/>
                <a:gd name="T110" fmla="*/ 382 w 382"/>
                <a:gd name="T111" fmla="*/ 236 h 2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2" h="236">
                  <a:moveTo>
                    <a:pt x="77" y="236"/>
                  </a:moveTo>
                  <a:lnTo>
                    <a:pt x="178" y="140"/>
                  </a:lnTo>
                  <a:lnTo>
                    <a:pt x="173" y="153"/>
                  </a:lnTo>
                  <a:lnTo>
                    <a:pt x="152" y="194"/>
                  </a:lnTo>
                  <a:lnTo>
                    <a:pt x="142" y="232"/>
                  </a:lnTo>
                  <a:lnTo>
                    <a:pt x="159" y="232"/>
                  </a:lnTo>
                  <a:lnTo>
                    <a:pt x="173" y="199"/>
                  </a:lnTo>
                  <a:lnTo>
                    <a:pt x="209" y="150"/>
                  </a:lnTo>
                  <a:lnTo>
                    <a:pt x="382" y="150"/>
                  </a:lnTo>
                  <a:lnTo>
                    <a:pt x="382" y="107"/>
                  </a:lnTo>
                  <a:lnTo>
                    <a:pt x="219" y="107"/>
                  </a:lnTo>
                  <a:lnTo>
                    <a:pt x="171" y="88"/>
                  </a:lnTo>
                  <a:lnTo>
                    <a:pt x="127" y="63"/>
                  </a:lnTo>
                  <a:lnTo>
                    <a:pt x="86" y="35"/>
                  </a:lnTo>
                  <a:lnTo>
                    <a:pt x="77" y="19"/>
                  </a:lnTo>
                  <a:lnTo>
                    <a:pt x="73" y="0"/>
                  </a:lnTo>
                  <a:lnTo>
                    <a:pt x="36" y="23"/>
                  </a:lnTo>
                  <a:lnTo>
                    <a:pt x="36" y="46"/>
                  </a:lnTo>
                  <a:lnTo>
                    <a:pt x="73" y="58"/>
                  </a:lnTo>
                  <a:lnTo>
                    <a:pt x="12" y="113"/>
                  </a:lnTo>
                  <a:lnTo>
                    <a:pt x="0" y="136"/>
                  </a:lnTo>
                  <a:lnTo>
                    <a:pt x="25" y="136"/>
                  </a:lnTo>
                  <a:lnTo>
                    <a:pt x="98" y="81"/>
                  </a:lnTo>
                  <a:lnTo>
                    <a:pt x="134" y="113"/>
                  </a:lnTo>
                  <a:lnTo>
                    <a:pt x="12" y="182"/>
                  </a:lnTo>
                  <a:lnTo>
                    <a:pt x="12" y="215"/>
                  </a:lnTo>
                  <a:lnTo>
                    <a:pt x="48" y="194"/>
                  </a:lnTo>
                  <a:lnTo>
                    <a:pt x="84" y="173"/>
                  </a:lnTo>
                  <a:lnTo>
                    <a:pt x="123" y="159"/>
                  </a:lnTo>
                  <a:lnTo>
                    <a:pt x="102" y="182"/>
                  </a:lnTo>
                  <a:lnTo>
                    <a:pt x="86" y="207"/>
                  </a:lnTo>
                  <a:lnTo>
                    <a:pt x="77" y="23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F48B1CE-FFE3-4BFF-A384-EE3D82172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68" y="1655301"/>
              <a:ext cx="124" cy="303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 eaLnBrk="1" hangingPunct="1">
                <a:defRPr/>
              </a:pPr>
              <a:endParaRPr lang="en-US" alt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1390">
              <a:extLst>
                <a:ext uri="{FF2B5EF4-FFF2-40B4-BE49-F238E27FC236}">
                  <a16:creationId xmlns:a16="http://schemas.microsoft.com/office/drawing/2014/main" id="{9D93783D-C4FC-4605-8AE3-172B3572B849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311631" y="1887509"/>
              <a:ext cx="60963" cy="199138"/>
            </a:xfrm>
            <a:custGeom>
              <a:avLst/>
              <a:gdLst>
                <a:gd name="T0" fmla="*/ 2147483646 w 52"/>
                <a:gd name="T1" fmla="*/ 0 h 156"/>
                <a:gd name="T2" fmla="*/ 2147483646 w 52"/>
                <a:gd name="T3" fmla="*/ 2147483646 h 156"/>
                <a:gd name="T4" fmla="*/ 2147483646 w 52"/>
                <a:gd name="T5" fmla="*/ 2147483646 h 156"/>
                <a:gd name="T6" fmla="*/ 0 w 52"/>
                <a:gd name="T7" fmla="*/ 2147483646 h 156"/>
                <a:gd name="T8" fmla="*/ 2147483646 w 52"/>
                <a:gd name="T9" fmla="*/ 2147483646 h 156"/>
                <a:gd name="T10" fmla="*/ 2147483646 w 52"/>
                <a:gd name="T11" fmla="*/ 2147483646 h 156"/>
                <a:gd name="T12" fmla="*/ 2147483646 w 52"/>
                <a:gd name="T13" fmla="*/ 2147483646 h 156"/>
                <a:gd name="T14" fmla="*/ 2147483646 w 52"/>
                <a:gd name="T15" fmla="*/ 2147483646 h 156"/>
                <a:gd name="T16" fmla="*/ 2147483646 w 52"/>
                <a:gd name="T17" fmla="*/ 2147483646 h 156"/>
                <a:gd name="T18" fmla="*/ 2147483646 w 52"/>
                <a:gd name="T19" fmla="*/ 2147483646 h 156"/>
                <a:gd name="T20" fmla="*/ 0 w 52"/>
                <a:gd name="T21" fmla="*/ 2147483646 h 156"/>
                <a:gd name="T22" fmla="*/ 2147483646 w 52"/>
                <a:gd name="T23" fmla="*/ 2147483646 h 156"/>
                <a:gd name="T24" fmla="*/ 2147483646 w 52"/>
                <a:gd name="T25" fmla="*/ 2147483646 h 156"/>
                <a:gd name="T26" fmla="*/ 2147483646 w 52"/>
                <a:gd name="T27" fmla="*/ 2147483646 h 156"/>
                <a:gd name="T28" fmla="*/ 2147483646 w 52"/>
                <a:gd name="T29" fmla="*/ 0 h 156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"/>
                <a:gd name="T46" fmla="*/ 0 h 156"/>
                <a:gd name="T47" fmla="*/ 52 w 52"/>
                <a:gd name="T48" fmla="*/ 156 h 1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" h="156">
                  <a:moveTo>
                    <a:pt x="52" y="156"/>
                  </a:moveTo>
                  <a:lnTo>
                    <a:pt x="50" y="127"/>
                  </a:lnTo>
                  <a:lnTo>
                    <a:pt x="44" y="100"/>
                  </a:lnTo>
                  <a:lnTo>
                    <a:pt x="36" y="77"/>
                  </a:lnTo>
                  <a:lnTo>
                    <a:pt x="25" y="60"/>
                  </a:lnTo>
                  <a:lnTo>
                    <a:pt x="13" y="48"/>
                  </a:lnTo>
                  <a:lnTo>
                    <a:pt x="0" y="44"/>
                  </a:lnTo>
                  <a:lnTo>
                    <a:pt x="19" y="41"/>
                  </a:lnTo>
                  <a:lnTo>
                    <a:pt x="34" y="31"/>
                  </a:lnTo>
                  <a:lnTo>
                    <a:pt x="44" y="18"/>
                  </a:lnTo>
                  <a:lnTo>
                    <a:pt x="48" y="0"/>
                  </a:lnTo>
                </a:path>
              </a:pathLst>
            </a:custGeom>
            <a:noFill/>
            <a:ln w="39684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1391">
              <a:extLst>
                <a:ext uri="{FF2B5EF4-FFF2-40B4-BE49-F238E27FC236}">
                  <a16:creationId xmlns:a16="http://schemas.microsoft.com/office/drawing/2014/main" id="{99DB0843-C8DB-4AC1-A602-33AB459658BF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344815" y="1960669"/>
              <a:ext cx="91440" cy="100849"/>
            </a:xfrm>
            <a:custGeom>
              <a:avLst/>
              <a:gdLst>
                <a:gd name="T0" fmla="*/ 2147483646 w 78"/>
                <a:gd name="T1" fmla="*/ 0 h 79"/>
                <a:gd name="T2" fmla="*/ 2147483646 w 78"/>
                <a:gd name="T3" fmla="*/ 2147483646 h 79"/>
                <a:gd name="T4" fmla="*/ 2147483646 w 78"/>
                <a:gd name="T5" fmla="*/ 2147483646 h 79"/>
                <a:gd name="T6" fmla="*/ 0 w 78"/>
                <a:gd name="T7" fmla="*/ 2147483646 h 79"/>
                <a:gd name="T8" fmla="*/ 0 w 78"/>
                <a:gd name="T9" fmla="*/ 2147483646 h 79"/>
                <a:gd name="T10" fmla="*/ 2147483646 w 78"/>
                <a:gd name="T11" fmla="*/ 0 h 79"/>
                <a:gd name="T12" fmla="*/ 2147483646 w 78"/>
                <a:gd name="T13" fmla="*/ 2147483646 h 79"/>
                <a:gd name="T14" fmla="*/ 0 w 78"/>
                <a:gd name="T15" fmla="*/ 2147483646 h 7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79"/>
                <a:gd name="T26" fmla="*/ 78 w 78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79">
                  <a:moveTo>
                    <a:pt x="0" y="79"/>
                  </a:moveTo>
                  <a:lnTo>
                    <a:pt x="40" y="0"/>
                  </a:lnTo>
                  <a:lnTo>
                    <a:pt x="78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5B4C99D-D35E-43F7-99DE-A3674B9BB4BB}"/>
              </a:ext>
            </a:extLst>
          </p:cNvPr>
          <p:cNvGrpSpPr>
            <a:grpSpLocks/>
          </p:cNvGrpSpPr>
          <p:nvPr/>
        </p:nvGrpSpPr>
        <p:grpSpPr bwMode="auto">
          <a:xfrm>
            <a:off x="3708973" y="2315691"/>
            <a:ext cx="388948" cy="574217"/>
            <a:chOff x="631" y="1294818"/>
            <a:chExt cx="741161" cy="761996"/>
          </a:xfrm>
        </p:grpSpPr>
        <p:sp>
          <p:nvSpPr>
            <p:cNvPr id="64" name="Freeform 42">
              <a:extLst>
                <a:ext uri="{FF2B5EF4-FFF2-40B4-BE49-F238E27FC236}">
                  <a16:creationId xmlns:a16="http://schemas.microsoft.com/office/drawing/2014/main" id="{A6F9CF5D-6406-4981-83EB-4A794CA3DC5D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86233" y="1209216"/>
              <a:ext cx="504090" cy="675293"/>
            </a:xfrm>
            <a:custGeom>
              <a:avLst/>
              <a:gdLst>
                <a:gd name="T0" fmla="*/ 2147483646 w 430"/>
                <a:gd name="T1" fmla="*/ 0 h 529"/>
                <a:gd name="T2" fmla="*/ 2147483646 w 430"/>
                <a:gd name="T3" fmla="*/ 2147483646 h 529"/>
                <a:gd name="T4" fmla="*/ 2147483646 w 430"/>
                <a:gd name="T5" fmla="*/ 2147483646 h 529"/>
                <a:gd name="T6" fmla="*/ 0 w 430"/>
                <a:gd name="T7" fmla="*/ 2147483646 h 529"/>
                <a:gd name="T8" fmla="*/ 2147483646 w 430"/>
                <a:gd name="T9" fmla="*/ 2147483646 h 529"/>
                <a:gd name="T10" fmla="*/ 2147483646 w 430"/>
                <a:gd name="T11" fmla="*/ 2147483646 h 529"/>
                <a:gd name="T12" fmla="*/ 2147483646 w 430"/>
                <a:gd name="T13" fmla="*/ 2147483646 h 529"/>
                <a:gd name="T14" fmla="*/ 2147483646 w 430"/>
                <a:gd name="T15" fmla="*/ 2147483646 h 529"/>
                <a:gd name="T16" fmla="*/ 2147483646 w 430"/>
                <a:gd name="T17" fmla="*/ 2147483646 h 529"/>
                <a:gd name="T18" fmla="*/ 2147483646 w 430"/>
                <a:gd name="T19" fmla="*/ 2147483646 h 529"/>
                <a:gd name="T20" fmla="*/ 2147483646 w 430"/>
                <a:gd name="T21" fmla="*/ 2147483646 h 529"/>
                <a:gd name="T22" fmla="*/ 2147483646 w 430"/>
                <a:gd name="T23" fmla="*/ 2147483646 h 529"/>
                <a:gd name="T24" fmla="*/ 2147483646 w 430"/>
                <a:gd name="T25" fmla="*/ 2147483646 h 529"/>
                <a:gd name="T26" fmla="*/ 2147483646 w 430"/>
                <a:gd name="T27" fmla="*/ 2147483646 h 529"/>
                <a:gd name="T28" fmla="*/ 2147483646 w 430"/>
                <a:gd name="T29" fmla="*/ 2147483646 h 529"/>
                <a:gd name="T30" fmla="*/ 2147483646 w 430"/>
                <a:gd name="T31" fmla="*/ 2147483646 h 529"/>
                <a:gd name="T32" fmla="*/ 2147483646 w 430"/>
                <a:gd name="T33" fmla="*/ 2147483646 h 529"/>
                <a:gd name="T34" fmla="*/ 2147483646 w 430"/>
                <a:gd name="T35" fmla="*/ 2147483646 h 529"/>
                <a:gd name="T36" fmla="*/ 2147483646 w 430"/>
                <a:gd name="T37" fmla="*/ 2147483646 h 529"/>
                <a:gd name="T38" fmla="*/ 2147483646 w 430"/>
                <a:gd name="T39" fmla="*/ 2147483646 h 529"/>
                <a:gd name="T40" fmla="*/ 2147483646 w 430"/>
                <a:gd name="T41" fmla="*/ 2147483646 h 529"/>
                <a:gd name="T42" fmla="*/ 2147483646 w 430"/>
                <a:gd name="T43" fmla="*/ 0 h 529"/>
                <a:gd name="T44" fmla="*/ 2147483646 w 430"/>
                <a:gd name="T45" fmla="*/ 2147483646 h 529"/>
                <a:gd name="T46" fmla="*/ 2147483646 w 430"/>
                <a:gd name="T47" fmla="*/ 2147483646 h 529"/>
                <a:gd name="T48" fmla="*/ 2147483646 w 430"/>
                <a:gd name="T49" fmla="*/ 2147483646 h 529"/>
                <a:gd name="T50" fmla="*/ 2147483646 w 430"/>
                <a:gd name="T51" fmla="*/ 2147483646 h 529"/>
                <a:gd name="T52" fmla="*/ 2147483646 w 430"/>
                <a:gd name="T53" fmla="*/ 2147483646 h 529"/>
                <a:gd name="T54" fmla="*/ 2147483646 w 430"/>
                <a:gd name="T55" fmla="*/ 2147483646 h 529"/>
                <a:gd name="T56" fmla="*/ 2147483646 w 430"/>
                <a:gd name="T57" fmla="*/ 2147483646 h 529"/>
                <a:gd name="T58" fmla="*/ 2147483646 w 430"/>
                <a:gd name="T59" fmla="*/ 2147483646 h 529"/>
                <a:gd name="T60" fmla="*/ 0 w 430"/>
                <a:gd name="T61" fmla="*/ 2147483646 h 529"/>
                <a:gd name="T62" fmla="*/ 2147483646 w 430"/>
                <a:gd name="T63" fmla="*/ 2147483646 h 529"/>
                <a:gd name="T64" fmla="*/ 2147483646 w 430"/>
                <a:gd name="T65" fmla="*/ 2147483646 h 529"/>
                <a:gd name="T66" fmla="*/ 2147483646 w 430"/>
                <a:gd name="T67" fmla="*/ 2147483646 h 529"/>
                <a:gd name="T68" fmla="*/ 2147483646 w 430"/>
                <a:gd name="T69" fmla="*/ 2147483646 h 529"/>
                <a:gd name="T70" fmla="*/ 2147483646 w 430"/>
                <a:gd name="T71" fmla="*/ 2147483646 h 529"/>
                <a:gd name="T72" fmla="*/ 2147483646 w 430"/>
                <a:gd name="T73" fmla="*/ 2147483646 h 529"/>
                <a:gd name="T74" fmla="*/ 2147483646 w 430"/>
                <a:gd name="T75" fmla="*/ 2147483646 h 529"/>
                <a:gd name="T76" fmla="*/ 2147483646 w 430"/>
                <a:gd name="T77" fmla="*/ 2147483646 h 529"/>
                <a:gd name="T78" fmla="*/ 2147483646 w 430"/>
                <a:gd name="T79" fmla="*/ 2147483646 h 529"/>
                <a:gd name="T80" fmla="*/ 2147483646 w 430"/>
                <a:gd name="T81" fmla="*/ 2147483646 h 529"/>
                <a:gd name="T82" fmla="*/ 2147483646 w 430"/>
                <a:gd name="T83" fmla="*/ 2147483646 h 529"/>
                <a:gd name="T84" fmla="*/ 2147483646 w 430"/>
                <a:gd name="T85" fmla="*/ 2147483646 h 529"/>
                <a:gd name="T86" fmla="*/ 2147483646 w 430"/>
                <a:gd name="T87" fmla="*/ 2147483646 h 529"/>
                <a:gd name="T88" fmla="*/ 2147483646 w 430"/>
                <a:gd name="T89" fmla="*/ 2147483646 h 529"/>
                <a:gd name="T90" fmla="*/ 2147483646 w 430"/>
                <a:gd name="T91" fmla="*/ 2147483646 h 529"/>
                <a:gd name="T92" fmla="*/ 2147483646 w 430"/>
                <a:gd name="T93" fmla="*/ 2147483646 h 529"/>
                <a:gd name="T94" fmla="*/ 2147483646 w 430"/>
                <a:gd name="T95" fmla="*/ 2147483646 h 529"/>
                <a:gd name="T96" fmla="*/ 2147483646 w 430"/>
                <a:gd name="T97" fmla="*/ 2147483646 h 529"/>
                <a:gd name="T98" fmla="*/ 2147483646 w 430"/>
                <a:gd name="T99" fmla="*/ 2147483646 h 529"/>
                <a:gd name="T100" fmla="*/ 2147483646 w 430"/>
                <a:gd name="T101" fmla="*/ 2147483646 h 529"/>
                <a:gd name="T102" fmla="*/ 2147483646 w 430"/>
                <a:gd name="T103" fmla="*/ 2147483646 h 529"/>
                <a:gd name="T104" fmla="*/ 2147483646 w 430"/>
                <a:gd name="T105" fmla="*/ 2147483646 h 529"/>
                <a:gd name="T106" fmla="*/ 2147483646 w 430"/>
                <a:gd name="T107" fmla="*/ 2147483646 h 529"/>
                <a:gd name="T108" fmla="*/ 2147483646 w 430"/>
                <a:gd name="T109" fmla="*/ 2147483646 h 529"/>
                <a:gd name="T110" fmla="*/ 2147483646 w 430"/>
                <a:gd name="T111" fmla="*/ 2147483646 h 529"/>
                <a:gd name="T112" fmla="*/ 2147483646 w 430"/>
                <a:gd name="T113" fmla="*/ 2147483646 h 529"/>
                <a:gd name="T114" fmla="*/ 2147483646 w 430"/>
                <a:gd name="T115" fmla="*/ 2147483646 h 529"/>
                <a:gd name="T116" fmla="*/ 2147483646 w 430"/>
                <a:gd name="T117" fmla="*/ 2147483646 h 529"/>
                <a:gd name="T118" fmla="*/ 2147483646 w 430"/>
                <a:gd name="T119" fmla="*/ 2147483646 h 529"/>
                <a:gd name="T120" fmla="*/ 2147483646 w 430"/>
                <a:gd name="T121" fmla="*/ 2147483646 h 529"/>
                <a:gd name="T122" fmla="*/ 2147483646 w 430"/>
                <a:gd name="T123" fmla="*/ 2147483646 h 529"/>
                <a:gd name="T124" fmla="*/ 2147483646 w 430"/>
                <a:gd name="T125" fmla="*/ 2147483646 h 529"/>
                <a:gd name="T126" fmla="*/ 17694720 60000 65536"/>
                <a:gd name="T127" fmla="*/ 0 60000 65536"/>
                <a:gd name="T128" fmla="*/ 5898240 60000 65536"/>
                <a:gd name="T129" fmla="*/ 1179648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0"/>
                <a:gd name="T190" fmla="*/ 0 h 529"/>
                <a:gd name="T191" fmla="*/ 430 w 430"/>
                <a:gd name="T192" fmla="*/ 529 h 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0" h="529">
                  <a:moveTo>
                    <a:pt x="387" y="290"/>
                  </a:moveTo>
                  <a:lnTo>
                    <a:pt x="368" y="317"/>
                  </a:lnTo>
                  <a:lnTo>
                    <a:pt x="364" y="313"/>
                  </a:lnTo>
                  <a:lnTo>
                    <a:pt x="376" y="284"/>
                  </a:lnTo>
                  <a:lnTo>
                    <a:pt x="315" y="261"/>
                  </a:lnTo>
                  <a:lnTo>
                    <a:pt x="324" y="248"/>
                  </a:lnTo>
                  <a:lnTo>
                    <a:pt x="303" y="238"/>
                  </a:lnTo>
                  <a:lnTo>
                    <a:pt x="265" y="215"/>
                  </a:lnTo>
                  <a:lnTo>
                    <a:pt x="242" y="192"/>
                  </a:lnTo>
                  <a:lnTo>
                    <a:pt x="290" y="192"/>
                  </a:lnTo>
                  <a:lnTo>
                    <a:pt x="326" y="226"/>
                  </a:lnTo>
                  <a:lnTo>
                    <a:pt x="336" y="230"/>
                  </a:lnTo>
                  <a:lnTo>
                    <a:pt x="351" y="203"/>
                  </a:lnTo>
                  <a:lnTo>
                    <a:pt x="376" y="192"/>
                  </a:lnTo>
                  <a:lnTo>
                    <a:pt x="386" y="180"/>
                  </a:lnTo>
                  <a:lnTo>
                    <a:pt x="389" y="167"/>
                  </a:lnTo>
                  <a:lnTo>
                    <a:pt x="386" y="154"/>
                  </a:lnTo>
                  <a:lnTo>
                    <a:pt x="378" y="142"/>
                  </a:lnTo>
                  <a:lnTo>
                    <a:pt x="364" y="136"/>
                  </a:lnTo>
                  <a:lnTo>
                    <a:pt x="376" y="127"/>
                  </a:lnTo>
                  <a:lnTo>
                    <a:pt x="384" y="115"/>
                  </a:lnTo>
                  <a:lnTo>
                    <a:pt x="387" y="102"/>
                  </a:lnTo>
                  <a:lnTo>
                    <a:pt x="384" y="88"/>
                  </a:lnTo>
                  <a:lnTo>
                    <a:pt x="376" y="75"/>
                  </a:lnTo>
                  <a:lnTo>
                    <a:pt x="364" y="67"/>
                  </a:lnTo>
                  <a:lnTo>
                    <a:pt x="357" y="52"/>
                  </a:lnTo>
                  <a:lnTo>
                    <a:pt x="345" y="41"/>
                  </a:lnTo>
                  <a:lnTo>
                    <a:pt x="330" y="35"/>
                  </a:lnTo>
                  <a:lnTo>
                    <a:pt x="313" y="35"/>
                  </a:lnTo>
                  <a:lnTo>
                    <a:pt x="295" y="41"/>
                  </a:lnTo>
                  <a:lnTo>
                    <a:pt x="284" y="52"/>
                  </a:lnTo>
                  <a:lnTo>
                    <a:pt x="278" y="67"/>
                  </a:lnTo>
                  <a:lnTo>
                    <a:pt x="270" y="48"/>
                  </a:lnTo>
                  <a:lnTo>
                    <a:pt x="261" y="29"/>
                  </a:lnTo>
                  <a:lnTo>
                    <a:pt x="246" y="14"/>
                  </a:lnTo>
                  <a:lnTo>
                    <a:pt x="228" y="0"/>
                  </a:lnTo>
                  <a:lnTo>
                    <a:pt x="209" y="2"/>
                  </a:lnTo>
                  <a:lnTo>
                    <a:pt x="192" y="10"/>
                  </a:lnTo>
                  <a:lnTo>
                    <a:pt x="180" y="21"/>
                  </a:lnTo>
                  <a:lnTo>
                    <a:pt x="130" y="44"/>
                  </a:lnTo>
                  <a:lnTo>
                    <a:pt x="127" y="29"/>
                  </a:lnTo>
                  <a:lnTo>
                    <a:pt x="119" y="16"/>
                  </a:lnTo>
                  <a:lnTo>
                    <a:pt x="104" y="6"/>
                  </a:lnTo>
                  <a:lnTo>
                    <a:pt x="88" y="2"/>
                  </a:lnTo>
                  <a:lnTo>
                    <a:pt x="71" y="4"/>
                  </a:lnTo>
                  <a:lnTo>
                    <a:pt x="56" y="10"/>
                  </a:lnTo>
                  <a:lnTo>
                    <a:pt x="44" y="21"/>
                  </a:lnTo>
                  <a:lnTo>
                    <a:pt x="38" y="37"/>
                  </a:lnTo>
                  <a:lnTo>
                    <a:pt x="38" y="52"/>
                  </a:lnTo>
                  <a:lnTo>
                    <a:pt x="44" y="67"/>
                  </a:lnTo>
                  <a:lnTo>
                    <a:pt x="27" y="73"/>
                  </a:lnTo>
                  <a:lnTo>
                    <a:pt x="13" y="83"/>
                  </a:lnTo>
                  <a:lnTo>
                    <a:pt x="4" y="96"/>
                  </a:lnTo>
                  <a:lnTo>
                    <a:pt x="0" y="113"/>
                  </a:lnTo>
                  <a:lnTo>
                    <a:pt x="4" y="129"/>
                  </a:lnTo>
                  <a:lnTo>
                    <a:pt x="13" y="144"/>
                  </a:lnTo>
                  <a:lnTo>
                    <a:pt x="27" y="154"/>
                  </a:lnTo>
                  <a:lnTo>
                    <a:pt x="44" y="157"/>
                  </a:lnTo>
                  <a:lnTo>
                    <a:pt x="48" y="169"/>
                  </a:lnTo>
                  <a:lnTo>
                    <a:pt x="46" y="180"/>
                  </a:lnTo>
                  <a:lnTo>
                    <a:pt x="40" y="190"/>
                  </a:lnTo>
                  <a:lnTo>
                    <a:pt x="33" y="198"/>
                  </a:lnTo>
                  <a:lnTo>
                    <a:pt x="17" y="217"/>
                  </a:lnTo>
                  <a:lnTo>
                    <a:pt x="10" y="238"/>
                  </a:lnTo>
                  <a:lnTo>
                    <a:pt x="10" y="259"/>
                  </a:lnTo>
                  <a:lnTo>
                    <a:pt x="15" y="282"/>
                  </a:lnTo>
                  <a:lnTo>
                    <a:pt x="27" y="301"/>
                  </a:lnTo>
                  <a:lnTo>
                    <a:pt x="44" y="317"/>
                  </a:lnTo>
                  <a:lnTo>
                    <a:pt x="27" y="330"/>
                  </a:lnTo>
                  <a:lnTo>
                    <a:pt x="15" y="347"/>
                  </a:lnTo>
                  <a:lnTo>
                    <a:pt x="12" y="366"/>
                  </a:lnTo>
                  <a:lnTo>
                    <a:pt x="13" y="387"/>
                  </a:lnTo>
                  <a:lnTo>
                    <a:pt x="23" y="405"/>
                  </a:lnTo>
                  <a:lnTo>
                    <a:pt x="36" y="420"/>
                  </a:lnTo>
                  <a:lnTo>
                    <a:pt x="56" y="430"/>
                  </a:lnTo>
                  <a:lnTo>
                    <a:pt x="94" y="453"/>
                  </a:lnTo>
                  <a:lnTo>
                    <a:pt x="102" y="464"/>
                  </a:lnTo>
                  <a:lnTo>
                    <a:pt x="115" y="472"/>
                  </a:lnTo>
                  <a:lnTo>
                    <a:pt x="130" y="474"/>
                  </a:lnTo>
                  <a:lnTo>
                    <a:pt x="146" y="472"/>
                  </a:lnTo>
                  <a:lnTo>
                    <a:pt x="157" y="464"/>
                  </a:lnTo>
                  <a:lnTo>
                    <a:pt x="167" y="453"/>
                  </a:lnTo>
                  <a:lnTo>
                    <a:pt x="163" y="470"/>
                  </a:lnTo>
                  <a:lnTo>
                    <a:pt x="167" y="487"/>
                  </a:lnTo>
                  <a:lnTo>
                    <a:pt x="175" y="502"/>
                  </a:lnTo>
                  <a:lnTo>
                    <a:pt x="188" y="514"/>
                  </a:lnTo>
                  <a:lnTo>
                    <a:pt x="203" y="522"/>
                  </a:lnTo>
                  <a:lnTo>
                    <a:pt x="222" y="524"/>
                  </a:lnTo>
                  <a:lnTo>
                    <a:pt x="242" y="522"/>
                  </a:lnTo>
                  <a:lnTo>
                    <a:pt x="253" y="527"/>
                  </a:lnTo>
                  <a:lnTo>
                    <a:pt x="269" y="529"/>
                  </a:lnTo>
                  <a:lnTo>
                    <a:pt x="280" y="524"/>
                  </a:lnTo>
                  <a:lnTo>
                    <a:pt x="290" y="512"/>
                  </a:lnTo>
                  <a:lnTo>
                    <a:pt x="290" y="499"/>
                  </a:lnTo>
                  <a:lnTo>
                    <a:pt x="309" y="497"/>
                  </a:lnTo>
                  <a:lnTo>
                    <a:pt x="326" y="489"/>
                  </a:lnTo>
                  <a:lnTo>
                    <a:pt x="339" y="476"/>
                  </a:lnTo>
                  <a:lnTo>
                    <a:pt x="353" y="472"/>
                  </a:lnTo>
                  <a:lnTo>
                    <a:pt x="364" y="462"/>
                  </a:lnTo>
                  <a:lnTo>
                    <a:pt x="374" y="451"/>
                  </a:lnTo>
                  <a:lnTo>
                    <a:pt x="378" y="439"/>
                  </a:lnTo>
                  <a:lnTo>
                    <a:pt x="376" y="424"/>
                  </a:lnTo>
                  <a:lnTo>
                    <a:pt x="420" y="374"/>
                  </a:lnTo>
                  <a:lnTo>
                    <a:pt x="428" y="355"/>
                  </a:lnTo>
                  <a:lnTo>
                    <a:pt x="430" y="336"/>
                  </a:lnTo>
                  <a:lnTo>
                    <a:pt x="426" y="317"/>
                  </a:lnTo>
                  <a:lnTo>
                    <a:pt x="412" y="299"/>
                  </a:lnTo>
                  <a:lnTo>
                    <a:pt x="387" y="290"/>
                  </a:lnTo>
                  <a:close/>
                  <a:moveTo>
                    <a:pt x="284" y="288"/>
                  </a:moveTo>
                  <a:lnTo>
                    <a:pt x="351" y="272"/>
                  </a:lnTo>
                  <a:lnTo>
                    <a:pt x="326" y="311"/>
                  </a:lnTo>
                  <a:lnTo>
                    <a:pt x="309" y="334"/>
                  </a:lnTo>
                  <a:lnTo>
                    <a:pt x="278" y="328"/>
                  </a:lnTo>
                  <a:lnTo>
                    <a:pt x="284" y="288"/>
                  </a:lnTo>
                  <a:close/>
                  <a:moveTo>
                    <a:pt x="347" y="374"/>
                  </a:moveTo>
                  <a:lnTo>
                    <a:pt x="339" y="363"/>
                  </a:lnTo>
                  <a:lnTo>
                    <a:pt x="351" y="328"/>
                  </a:lnTo>
                  <a:lnTo>
                    <a:pt x="364" y="328"/>
                  </a:lnTo>
                  <a:lnTo>
                    <a:pt x="347" y="37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5D67C6DD-9670-4C8F-95B2-A53E5E180C2A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147562" y="1642999"/>
              <a:ext cx="447818" cy="301267"/>
            </a:xfrm>
            <a:custGeom>
              <a:avLst/>
              <a:gdLst>
                <a:gd name="T0" fmla="*/ 2147483646 w 382"/>
                <a:gd name="T1" fmla="*/ 0 h 236"/>
                <a:gd name="T2" fmla="*/ 2147483646 w 382"/>
                <a:gd name="T3" fmla="*/ 2147483646 h 236"/>
                <a:gd name="T4" fmla="*/ 2147483646 w 382"/>
                <a:gd name="T5" fmla="*/ 2147483646 h 236"/>
                <a:gd name="T6" fmla="*/ 0 w 382"/>
                <a:gd name="T7" fmla="*/ 2147483646 h 236"/>
                <a:gd name="T8" fmla="*/ 2147483646 w 382"/>
                <a:gd name="T9" fmla="*/ 2147483646 h 236"/>
                <a:gd name="T10" fmla="*/ 2147483646 w 382"/>
                <a:gd name="T11" fmla="*/ 2147483646 h 236"/>
                <a:gd name="T12" fmla="*/ 2147483646 w 382"/>
                <a:gd name="T13" fmla="*/ 2147483646 h 236"/>
                <a:gd name="T14" fmla="*/ 2147483646 w 382"/>
                <a:gd name="T15" fmla="*/ 2147483646 h 236"/>
                <a:gd name="T16" fmla="*/ 2147483646 w 382"/>
                <a:gd name="T17" fmla="*/ 2147483646 h 236"/>
                <a:gd name="T18" fmla="*/ 2147483646 w 382"/>
                <a:gd name="T19" fmla="*/ 2147483646 h 236"/>
                <a:gd name="T20" fmla="*/ 2147483646 w 382"/>
                <a:gd name="T21" fmla="*/ 2147483646 h 236"/>
                <a:gd name="T22" fmla="*/ 2147483646 w 382"/>
                <a:gd name="T23" fmla="*/ 2147483646 h 236"/>
                <a:gd name="T24" fmla="*/ 2147483646 w 382"/>
                <a:gd name="T25" fmla="*/ 2147483646 h 236"/>
                <a:gd name="T26" fmla="*/ 2147483646 w 382"/>
                <a:gd name="T27" fmla="*/ 2147483646 h 236"/>
                <a:gd name="T28" fmla="*/ 2147483646 w 382"/>
                <a:gd name="T29" fmla="*/ 2147483646 h 236"/>
                <a:gd name="T30" fmla="*/ 2147483646 w 382"/>
                <a:gd name="T31" fmla="*/ 2147483646 h 236"/>
                <a:gd name="T32" fmla="*/ 2147483646 w 382"/>
                <a:gd name="T33" fmla="*/ 2147483646 h 236"/>
                <a:gd name="T34" fmla="*/ 2147483646 w 382"/>
                <a:gd name="T35" fmla="*/ 2147483646 h 236"/>
                <a:gd name="T36" fmla="*/ 2147483646 w 382"/>
                <a:gd name="T37" fmla="*/ 2147483646 h 236"/>
                <a:gd name="T38" fmla="*/ 2147483646 w 382"/>
                <a:gd name="T39" fmla="*/ 0 h 236"/>
                <a:gd name="T40" fmla="*/ 2147483646 w 382"/>
                <a:gd name="T41" fmla="*/ 2147483646 h 236"/>
                <a:gd name="T42" fmla="*/ 2147483646 w 382"/>
                <a:gd name="T43" fmla="*/ 2147483646 h 236"/>
                <a:gd name="T44" fmla="*/ 2147483646 w 382"/>
                <a:gd name="T45" fmla="*/ 2147483646 h 236"/>
                <a:gd name="T46" fmla="*/ 2147483646 w 382"/>
                <a:gd name="T47" fmla="*/ 2147483646 h 236"/>
                <a:gd name="T48" fmla="*/ 0 w 382"/>
                <a:gd name="T49" fmla="*/ 2147483646 h 236"/>
                <a:gd name="T50" fmla="*/ 2147483646 w 382"/>
                <a:gd name="T51" fmla="*/ 2147483646 h 236"/>
                <a:gd name="T52" fmla="*/ 2147483646 w 382"/>
                <a:gd name="T53" fmla="*/ 2147483646 h 236"/>
                <a:gd name="T54" fmla="*/ 2147483646 w 382"/>
                <a:gd name="T55" fmla="*/ 2147483646 h 236"/>
                <a:gd name="T56" fmla="*/ 2147483646 w 382"/>
                <a:gd name="T57" fmla="*/ 2147483646 h 236"/>
                <a:gd name="T58" fmla="*/ 2147483646 w 382"/>
                <a:gd name="T59" fmla="*/ 2147483646 h 236"/>
                <a:gd name="T60" fmla="*/ 2147483646 w 382"/>
                <a:gd name="T61" fmla="*/ 2147483646 h 236"/>
                <a:gd name="T62" fmla="*/ 2147483646 w 382"/>
                <a:gd name="T63" fmla="*/ 2147483646 h 236"/>
                <a:gd name="T64" fmla="*/ 2147483646 w 382"/>
                <a:gd name="T65" fmla="*/ 2147483646 h 236"/>
                <a:gd name="T66" fmla="*/ 2147483646 w 382"/>
                <a:gd name="T67" fmla="*/ 2147483646 h 236"/>
                <a:gd name="T68" fmla="*/ 2147483646 w 382"/>
                <a:gd name="T69" fmla="*/ 2147483646 h 236"/>
                <a:gd name="T70" fmla="*/ 2147483646 w 382"/>
                <a:gd name="T71" fmla="*/ 2147483646 h 236"/>
                <a:gd name="T72" fmla="*/ 17694720 60000 65536"/>
                <a:gd name="T73" fmla="*/ 0 60000 65536"/>
                <a:gd name="T74" fmla="*/ 5898240 60000 65536"/>
                <a:gd name="T75" fmla="*/ 1179648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2"/>
                <a:gd name="T109" fmla="*/ 0 h 236"/>
                <a:gd name="T110" fmla="*/ 382 w 382"/>
                <a:gd name="T111" fmla="*/ 236 h 2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2" h="236">
                  <a:moveTo>
                    <a:pt x="77" y="236"/>
                  </a:moveTo>
                  <a:lnTo>
                    <a:pt x="178" y="140"/>
                  </a:lnTo>
                  <a:lnTo>
                    <a:pt x="173" y="153"/>
                  </a:lnTo>
                  <a:lnTo>
                    <a:pt x="152" y="194"/>
                  </a:lnTo>
                  <a:lnTo>
                    <a:pt x="142" y="232"/>
                  </a:lnTo>
                  <a:lnTo>
                    <a:pt x="159" y="232"/>
                  </a:lnTo>
                  <a:lnTo>
                    <a:pt x="173" y="199"/>
                  </a:lnTo>
                  <a:lnTo>
                    <a:pt x="209" y="150"/>
                  </a:lnTo>
                  <a:lnTo>
                    <a:pt x="382" y="150"/>
                  </a:lnTo>
                  <a:lnTo>
                    <a:pt x="382" y="107"/>
                  </a:lnTo>
                  <a:lnTo>
                    <a:pt x="219" y="107"/>
                  </a:lnTo>
                  <a:lnTo>
                    <a:pt x="171" y="88"/>
                  </a:lnTo>
                  <a:lnTo>
                    <a:pt x="127" y="63"/>
                  </a:lnTo>
                  <a:lnTo>
                    <a:pt x="86" y="35"/>
                  </a:lnTo>
                  <a:lnTo>
                    <a:pt x="77" y="19"/>
                  </a:lnTo>
                  <a:lnTo>
                    <a:pt x="73" y="0"/>
                  </a:lnTo>
                  <a:lnTo>
                    <a:pt x="36" y="23"/>
                  </a:lnTo>
                  <a:lnTo>
                    <a:pt x="36" y="46"/>
                  </a:lnTo>
                  <a:lnTo>
                    <a:pt x="73" y="58"/>
                  </a:lnTo>
                  <a:lnTo>
                    <a:pt x="12" y="113"/>
                  </a:lnTo>
                  <a:lnTo>
                    <a:pt x="0" y="136"/>
                  </a:lnTo>
                  <a:lnTo>
                    <a:pt x="25" y="136"/>
                  </a:lnTo>
                  <a:lnTo>
                    <a:pt x="98" y="81"/>
                  </a:lnTo>
                  <a:lnTo>
                    <a:pt x="134" y="113"/>
                  </a:lnTo>
                  <a:lnTo>
                    <a:pt x="12" y="182"/>
                  </a:lnTo>
                  <a:lnTo>
                    <a:pt x="12" y="215"/>
                  </a:lnTo>
                  <a:lnTo>
                    <a:pt x="48" y="194"/>
                  </a:lnTo>
                  <a:lnTo>
                    <a:pt x="84" y="173"/>
                  </a:lnTo>
                  <a:lnTo>
                    <a:pt x="123" y="159"/>
                  </a:lnTo>
                  <a:lnTo>
                    <a:pt x="102" y="182"/>
                  </a:lnTo>
                  <a:lnTo>
                    <a:pt x="86" y="207"/>
                  </a:lnTo>
                  <a:lnTo>
                    <a:pt x="77" y="23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F48B1CE-FFE3-4BFF-A384-EE3D82172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68" y="1655301"/>
              <a:ext cx="124" cy="303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 eaLnBrk="1" hangingPunct="1">
                <a:defRPr/>
              </a:pPr>
              <a:endParaRPr lang="en-US" alt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1390">
              <a:extLst>
                <a:ext uri="{FF2B5EF4-FFF2-40B4-BE49-F238E27FC236}">
                  <a16:creationId xmlns:a16="http://schemas.microsoft.com/office/drawing/2014/main" id="{9D93783D-C4FC-4605-8AE3-172B3572B849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311631" y="1887509"/>
              <a:ext cx="60963" cy="199138"/>
            </a:xfrm>
            <a:custGeom>
              <a:avLst/>
              <a:gdLst>
                <a:gd name="T0" fmla="*/ 2147483646 w 52"/>
                <a:gd name="T1" fmla="*/ 0 h 156"/>
                <a:gd name="T2" fmla="*/ 2147483646 w 52"/>
                <a:gd name="T3" fmla="*/ 2147483646 h 156"/>
                <a:gd name="T4" fmla="*/ 2147483646 w 52"/>
                <a:gd name="T5" fmla="*/ 2147483646 h 156"/>
                <a:gd name="T6" fmla="*/ 0 w 52"/>
                <a:gd name="T7" fmla="*/ 2147483646 h 156"/>
                <a:gd name="T8" fmla="*/ 2147483646 w 52"/>
                <a:gd name="T9" fmla="*/ 2147483646 h 156"/>
                <a:gd name="T10" fmla="*/ 2147483646 w 52"/>
                <a:gd name="T11" fmla="*/ 2147483646 h 156"/>
                <a:gd name="T12" fmla="*/ 2147483646 w 52"/>
                <a:gd name="T13" fmla="*/ 2147483646 h 156"/>
                <a:gd name="T14" fmla="*/ 2147483646 w 52"/>
                <a:gd name="T15" fmla="*/ 2147483646 h 156"/>
                <a:gd name="T16" fmla="*/ 2147483646 w 52"/>
                <a:gd name="T17" fmla="*/ 2147483646 h 156"/>
                <a:gd name="T18" fmla="*/ 2147483646 w 52"/>
                <a:gd name="T19" fmla="*/ 2147483646 h 156"/>
                <a:gd name="T20" fmla="*/ 0 w 52"/>
                <a:gd name="T21" fmla="*/ 2147483646 h 156"/>
                <a:gd name="T22" fmla="*/ 2147483646 w 52"/>
                <a:gd name="T23" fmla="*/ 2147483646 h 156"/>
                <a:gd name="T24" fmla="*/ 2147483646 w 52"/>
                <a:gd name="T25" fmla="*/ 2147483646 h 156"/>
                <a:gd name="T26" fmla="*/ 2147483646 w 52"/>
                <a:gd name="T27" fmla="*/ 2147483646 h 156"/>
                <a:gd name="T28" fmla="*/ 2147483646 w 52"/>
                <a:gd name="T29" fmla="*/ 0 h 156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"/>
                <a:gd name="T46" fmla="*/ 0 h 156"/>
                <a:gd name="T47" fmla="*/ 52 w 52"/>
                <a:gd name="T48" fmla="*/ 156 h 1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" h="156">
                  <a:moveTo>
                    <a:pt x="52" y="156"/>
                  </a:moveTo>
                  <a:lnTo>
                    <a:pt x="50" y="127"/>
                  </a:lnTo>
                  <a:lnTo>
                    <a:pt x="44" y="100"/>
                  </a:lnTo>
                  <a:lnTo>
                    <a:pt x="36" y="77"/>
                  </a:lnTo>
                  <a:lnTo>
                    <a:pt x="25" y="60"/>
                  </a:lnTo>
                  <a:lnTo>
                    <a:pt x="13" y="48"/>
                  </a:lnTo>
                  <a:lnTo>
                    <a:pt x="0" y="44"/>
                  </a:lnTo>
                  <a:lnTo>
                    <a:pt x="19" y="41"/>
                  </a:lnTo>
                  <a:lnTo>
                    <a:pt x="34" y="31"/>
                  </a:lnTo>
                  <a:lnTo>
                    <a:pt x="44" y="18"/>
                  </a:lnTo>
                  <a:lnTo>
                    <a:pt x="48" y="0"/>
                  </a:lnTo>
                </a:path>
              </a:pathLst>
            </a:custGeom>
            <a:noFill/>
            <a:ln w="39684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1391">
              <a:extLst>
                <a:ext uri="{FF2B5EF4-FFF2-40B4-BE49-F238E27FC236}">
                  <a16:creationId xmlns:a16="http://schemas.microsoft.com/office/drawing/2014/main" id="{99DB0843-C8DB-4AC1-A602-33AB459658BF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344815" y="1960669"/>
              <a:ext cx="91440" cy="100849"/>
            </a:xfrm>
            <a:custGeom>
              <a:avLst/>
              <a:gdLst>
                <a:gd name="T0" fmla="*/ 2147483646 w 78"/>
                <a:gd name="T1" fmla="*/ 0 h 79"/>
                <a:gd name="T2" fmla="*/ 2147483646 w 78"/>
                <a:gd name="T3" fmla="*/ 2147483646 h 79"/>
                <a:gd name="T4" fmla="*/ 2147483646 w 78"/>
                <a:gd name="T5" fmla="*/ 2147483646 h 79"/>
                <a:gd name="T6" fmla="*/ 0 w 78"/>
                <a:gd name="T7" fmla="*/ 2147483646 h 79"/>
                <a:gd name="T8" fmla="*/ 0 w 78"/>
                <a:gd name="T9" fmla="*/ 2147483646 h 79"/>
                <a:gd name="T10" fmla="*/ 2147483646 w 78"/>
                <a:gd name="T11" fmla="*/ 0 h 79"/>
                <a:gd name="T12" fmla="*/ 2147483646 w 78"/>
                <a:gd name="T13" fmla="*/ 2147483646 h 79"/>
                <a:gd name="T14" fmla="*/ 0 w 78"/>
                <a:gd name="T15" fmla="*/ 2147483646 h 7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79"/>
                <a:gd name="T26" fmla="*/ 78 w 78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79">
                  <a:moveTo>
                    <a:pt x="0" y="79"/>
                  </a:moveTo>
                  <a:lnTo>
                    <a:pt x="40" y="0"/>
                  </a:lnTo>
                  <a:lnTo>
                    <a:pt x="78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" name="Octagon 22"/>
          <p:cNvSpPr/>
          <p:nvPr/>
        </p:nvSpPr>
        <p:spPr>
          <a:xfrm>
            <a:off x="3553470" y="2221920"/>
            <a:ext cx="785198" cy="714287"/>
          </a:xfrm>
          <a:prstGeom prst="octagon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13" name="Heptagon 112"/>
          <p:cNvSpPr/>
          <p:nvPr/>
        </p:nvSpPr>
        <p:spPr>
          <a:xfrm rot="1520222">
            <a:off x="5098981" y="2175522"/>
            <a:ext cx="451850" cy="452067"/>
          </a:xfrm>
          <a:prstGeom prst="heptagon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20" name="Rectangle 119"/>
          <p:cNvSpPr/>
          <p:nvPr/>
        </p:nvSpPr>
        <p:spPr>
          <a:xfrm>
            <a:off x="6886085" y="3729687"/>
            <a:ext cx="354385" cy="337464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22" name="Heptagon 121">
            <a:extLst>
              <a:ext uri="{FF2B5EF4-FFF2-40B4-BE49-F238E27FC236}">
                <a16:creationId xmlns:a16="http://schemas.microsoft.com/office/drawing/2014/main" id="{C86FF692-454C-42A7-A09C-72B767633313}"/>
              </a:ext>
            </a:extLst>
          </p:cNvPr>
          <p:cNvSpPr/>
          <p:nvPr/>
        </p:nvSpPr>
        <p:spPr>
          <a:xfrm rot="1520222">
            <a:off x="4887236" y="3110089"/>
            <a:ext cx="451850" cy="452067"/>
          </a:xfrm>
          <a:prstGeom prst="heptagon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23" name="Heptagon 122">
            <a:extLst>
              <a:ext uri="{FF2B5EF4-FFF2-40B4-BE49-F238E27FC236}">
                <a16:creationId xmlns:a16="http://schemas.microsoft.com/office/drawing/2014/main" id="{EFB718CD-7117-41C3-B42C-C3F4222BCCEF}"/>
              </a:ext>
            </a:extLst>
          </p:cNvPr>
          <p:cNvSpPr/>
          <p:nvPr/>
        </p:nvSpPr>
        <p:spPr>
          <a:xfrm rot="1520222">
            <a:off x="3774784" y="3525632"/>
            <a:ext cx="451850" cy="452067"/>
          </a:xfrm>
          <a:prstGeom prst="heptagon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24" name="Heptagon 123">
            <a:extLst>
              <a:ext uri="{FF2B5EF4-FFF2-40B4-BE49-F238E27FC236}">
                <a16:creationId xmlns:a16="http://schemas.microsoft.com/office/drawing/2014/main" id="{F8634819-54B8-4BC3-AEBE-E4BBB24739B1}"/>
              </a:ext>
            </a:extLst>
          </p:cNvPr>
          <p:cNvSpPr/>
          <p:nvPr/>
        </p:nvSpPr>
        <p:spPr>
          <a:xfrm rot="1520222">
            <a:off x="2829921" y="3059042"/>
            <a:ext cx="451850" cy="452067"/>
          </a:xfrm>
          <a:prstGeom prst="heptagon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25" name="Heptagon 124">
            <a:extLst>
              <a:ext uri="{FF2B5EF4-FFF2-40B4-BE49-F238E27FC236}">
                <a16:creationId xmlns:a16="http://schemas.microsoft.com/office/drawing/2014/main" id="{C1896AAF-22F2-4D48-B2B4-65DE9F7BC2F6}"/>
              </a:ext>
            </a:extLst>
          </p:cNvPr>
          <p:cNvSpPr/>
          <p:nvPr/>
        </p:nvSpPr>
        <p:spPr>
          <a:xfrm rot="1520222">
            <a:off x="2454520" y="2259917"/>
            <a:ext cx="451850" cy="384179"/>
          </a:xfrm>
          <a:prstGeom prst="heptagon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7B5B775-10C8-4CC1-807B-4E93E09D89F8}"/>
              </a:ext>
            </a:extLst>
          </p:cNvPr>
          <p:cNvSpPr/>
          <p:nvPr/>
        </p:nvSpPr>
        <p:spPr>
          <a:xfrm>
            <a:off x="5857613" y="3505827"/>
            <a:ext cx="354385" cy="337464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5ADD9971-95A3-482C-9314-FC8FBD397F88}"/>
              </a:ext>
            </a:extLst>
          </p:cNvPr>
          <p:cNvCxnSpPr>
            <a:cxnSpLocks/>
          </p:cNvCxnSpPr>
          <p:nvPr/>
        </p:nvCxnSpPr>
        <p:spPr>
          <a:xfrm>
            <a:off x="3246087" y="2357946"/>
            <a:ext cx="0" cy="2870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Heptagon 132">
            <a:extLst>
              <a:ext uri="{FF2B5EF4-FFF2-40B4-BE49-F238E27FC236}">
                <a16:creationId xmlns:a16="http://schemas.microsoft.com/office/drawing/2014/main" id="{D0839513-258B-444D-992E-3EC5C636480E}"/>
              </a:ext>
            </a:extLst>
          </p:cNvPr>
          <p:cNvSpPr/>
          <p:nvPr/>
        </p:nvSpPr>
        <p:spPr>
          <a:xfrm rot="687710">
            <a:off x="4704996" y="4038859"/>
            <a:ext cx="451850" cy="452067"/>
          </a:xfrm>
          <a:prstGeom prst="heptagon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34" name="Heptagon 133">
            <a:extLst>
              <a:ext uri="{FF2B5EF4-FFF2-40B4-BE49-F238E27FC236}">
                <a16:creationId xmlns:a16="http://schemas.microsoft.com/office/drawing/2014/main" id="{49653753-61A1-4B9B-9365-FDFC08F96A50}"/>
              </a:ext>
            </a:extLst>
          </p:cNvPr>
          <p:cNvSpPr/>
          <p:nvPr/>
        </p:nvSpPr>
        <p:spPr>
          <a:xfrm rot="1520222">
            <a:off x="5580842" y="4510381"/>
            <a:ext cx="451850" cy="452067"/>
          </a:xfrm>
          <a:prstGeom prst="heptagon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id="{715197E7-6D51-4B3D-8E18-E06F3C101C88}"/>
              </a:ext>
            </a:extLst>
          </p:cNvPr>
          <p:cNvSpPr/>
          <p:nvPr/>
        </p:nvSpPr>
        <p:spPr>
          <a:xfrm>
            <a:off x="3751779" y="4542132"/>
            <a:ext cx="376542" cy="330299"/>
          </a:xfrm>
          <a:prstGeom prst="triangl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BFAA61EA-057E-45F9-B715-4096CC8F561A}"/>
              </a:ext>
            </a:extLst>
          </p:cNvPr>
          <p:cNvSpPr/>
          <p:nvPr/>
        </p:nvSpPr>
        <p:spPr>
          <a:xfrm rot="15853465">
            <a:off x="2507797" y="4243091"/>
            <a:ext cx="374346" cy="332237"/>
          </a:xfrm>
          <a:prstGeom prst="triangl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8B3099D5-7887-48D6-8C7B-CF0EED6F0F9D}"/>
              </a:ext>
            </a:extLst>
          </p:cNvPr>
          <p:cNvSpPr/>
          <p:nvPr/>
        </p:nvSpPr>
        <p:spPr>
          <a:xfrm rot="21059603">
            <a:off x="4759601" y="5152506"/>
            <a:ext cx="376542" cy="330299"/>
          </a:xfrm>
          <a:prstGeom prst="triangl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38" name="Isosceles Triangle 137">
            <a:extLst>
              <a:ext uri="{FF2B5EF4-FFF2-40B4-BE49-F238E27FC236}">
                <a16:creationId xmlns:a16="http://schemas.microsoft.com/office/drawing/2014/main" id="{5B555AAD-08C3-49AB-82B9-552C5BAE407E}"/>
              </a:ext>
            </a:extLst>
          </p:cNvPr>
          <p:cNvSpPr/>
          <p:nvPr/>
        </p:nvSpPr>
        <p:spPr>
          <a:xfrm rot="2459235">
            <a:off x="6045881" y="2415721"/>
            <a:ext cx="376542" cy="330299"/>
          </a:xfrm>
          <a:prstGeom prst="triangle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70848A9-67A2-4077-8F47-9BEF89470DC5}"/>
              </a:ext>
            </a:extLst>
          </p:cNvPr>
          <p:cNvSpPr txBox="1"/>
          <p:nvPr/>
        </p:nvSpPr>
        <p:spPr>
          <a:xfrm>
            <a:off x="554820" y="5165984"/>
            <a:ext cx="2648074" cy="1742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5" dirty="0"/>
              <a:t>FEI    A-F </a:t>
            </a:r>
          </a:p>
          <a:p>
            <a:r>
              <a:rPr lang="en-US" sz="1485" dirty="0"/>
              <a:t>Intermediate A-E</a:t>
            </a:r>
          </a:p>
          <a:p>
            <a:r>
              <a:rPr lang="en-US" sz="1485" dirty="0"/>
              <a:t>Preliminary A-D</a:t>
            </a:r>
          </a:p>
          <a:p>
            <a:endParaRPr lang="en-US" sz="907" dirty="0"/>
          </a:p>
          <a:p>
            <a:r>
              <a:rPr lang="en-US" sz="907" dirty="0"/>
              <a:t> 5 Dislodgeable Elements</a:t>
            </a:r>
          </a:p>
          <a:p>
            <a:endParaRPr lang="en-US" sz="1485" dirty="0"/>
          </a:p>
          <a:p>
            <a:endParaRPr lang="en-US" sz="1485" dirty="0"/>
          </a:p>
          <a:p>
            <a:endParaRPr lang="en-US" sz="1485" dirty="0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5EDB3C1-B38E-41E7-B1B6-3D8089E23418}"/>
              </a:ext>
            </a:extLst>
          </p:cNvPr>
          <p:cNvGrpSpPr/>
          <p:nvPr/>
        </p:nvGrpSpPr>
        <p:grpSpPr>
          <a:xfrm>
            <a:off x="1857866" y="5989859"/>
            <a:ext cx="188595" cy="193899"/>
            <a:chOff x="7513395" y="2924530"/>
            <a:chExt cx="228600" cy="235029"/>
          </a:xfrm>
        </p:grpSpPr>
        <p:sp>
          <p:nvSpPr>
            <p:cNvPr id="146" name="5-Point Star 45">
              <a:extLst>
                <a:ext uri="{FF2B5EF4-FFF2-40B4-BE49-F238E27FC236}">
                  <a16:creationId xmlns:a16="http://schemas.microsoft.com/office/drawing/2014/main" id="{5E648579-00F1-40BD-AEDC-ECA4AF5A9512}"/>
                </a:ext>
              </a:extLst>
            </p:cNvPr>
            <p:cNvSpPr/>
            <p:nvPr/>
          </p:nvSpPr>
          <p:spPr>
            <a:xfrm>
              <a:off x="7534275" y="2924530"/>
              <a:ext cx="192087" cy="185737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85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2942BF7-6A24-47A1-A97C-671AC697EA13}"/>
                </a:ext>
              </a:extLst>
            </p:cNvPr>
            <p:cNvSpPr txBox="1"/>
            <p:nvPr/>
          </p:nvSpPr>
          <p:spPr>
            <a:xfrm>
              <a:off x="7513395" y="2924530"/>
              <a:ext cx="228600" cy="23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6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6687790-633A-47B8-AB83-DCC6110DE4D2}"/>
              </a:ext>
            </a:extLst>
          </p:cNvPr>
          <p:cNvGrpSpPr/>
          <p:nvPr/>
        </p:nvGrpSpPr>
        <p:grpSpPr>
          <a:xfrm>
            <a:off x="4508389" y="5499512"/>
            <a:ext cx="226217" cy="208401"/>
            <a:chOff x="535407" y="1691535"/>
            <a:chExt cx="274202" cy="252608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71748B6D-BBE9-4BD4-99B1-D85E48BF0E80}"/>
                </a:ext>
              </a:extLst>
            </p:cNvPr>
            <p:cNvGrpSpPr/>
            <p:nvPr/>
          </p:nvGrpSpPr>
          <p:grpSpPr>
            <a:xfrm>
              <a:off x="558209" y="1709113"/>
              <a:ext cx="228600" cy="235030"/>
              <a:chOff x="7513395" y="2924530"/>
              <a:chExt cx="228600" cy="235030"/>
            </a:xfrm>
          </p:grpSpPr>
          <p:sp>
            <p:nvSpPr>
              <p:cNvPr id="149" name="5-Point Star 45">
                <a:extLst>
                  <a:ext uri="{FF2B5EF4-FFF2-40B4-BE49-F238E27FC236}">
                    <a16:creationId xmlns:a16="http://schemas.microsoft.com/office/drawing/2014/main" id="{DD8EE58C-68EF-48DE-8FFF-975E20382285}"/>
                  </a:ext>
                </a:extLst>
              </p:cNvPr>
              <p:cNvSpPr/>
              <p:nvPr/>
            </p:nvSpPr>
            <p:spPr>
              <a:xfrm>
                <a:off x="7534275" y="2924530"/>
                <a:ext cx="192087" cy="185737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85"/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7B56AD4-ADB5-49DF-ACE2-5A1E4577563D}"/>
                  </a:ext>
                </a:extLst>
              </p:cNvPr>
              <p:cNvSpPr txBox="1"/>
              <p:nvPr/>
            </p:nvSpPr>
            <p:spPr>
              <a:xfrm>
                <a:off x="7513395" y="2924530"/>
                <a:ext cx="228600" cy="235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60" dirty="0"/>
              </a:p>
            </p:txBody>
          </p:sp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C1C4FB9-A4B4-4D13-ABC0-A13A80174B7C}"/>
                </a:ext>
              </a:extLst>
            </p:cNvPr>
            <p:cNvSpPr txBox="1"/>
            <p:nvPr/>
          </p:nvSpPr>
          <p:spPr>
            <a:xfrm>
              <a:off x="535407" y="1691535"/>
              <a:ext cx="274202" cy="250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43" dirty="0"/>
                <a:t>3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06477F5-19CB-4C18-97D6-690B42859D89}"/>
              </a:ext>
            </a:extLst>
          </p:cNvPr>
          <p:cNvGrpSpPr/>
          <p:nvPr/>
        </p:nvGrpSpPr>
        <p:grpSpPr>
          <a:xfrm>
            <a:off x="2240219" y="4342795"/>
            <a:ext cx="226217" cy="206660"/>
            <a:chOff x="1926326" y="1968526"/>
            <a:chExt cx="274202" cy="250497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F4250319-8F9F-4532-9606-114623C3583D}"/>
                </a:ext>
              </a:extLst>
            </p:cNvPr>
            <p:cNvGrpSpPr/>
            <p:nvPr/>
          </p:nvGrpSpPr>
          <p:grpSpPr>
            <a:xfrm>
              <a:off x="1948914" y="1983994"/>
              <a:ext cx="228600" cy="235029"/>
              <a:chOff x="7513395" y="2924530"/>
              <a:chExt cx="228600" cy="235029"/>
            </a:xfrm>
          </p:grpSpPr>
          <p:sp>
            <p:nvSpPr>
              <p:cNvPr id="163" name="5-Point Star 45">
                <a:extLst>
                  <a:ext uri="{FF2B5EF4-FFF2-40B4-BE49-F238E27FC236}">
                    <a16:creationId xmlns:a16="http://schemas.microsoft.com/office/drawing/2014/main" id="{390253E3-07DC-4E3F-8E59-8C4D335FC9CE}"/>
                  </a:ext>
                </a:extLst>
              </p:cNvPr>
              <p:cNvSpPr/>
              <p:nvPr/>
            </p:nvSpPr>
            <p:spPr>
              <a:xfrm>
                <a:off x="7534275" y="2924530"/>
                <a:ext cx="192087" cy="185737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85"/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4BA478F4-D898-4CB3-ABD7-9182C55690C0}"/>
                  </a:ext>
                </a:extLst>
              </p:cNvPr>
              <p:cNvSpPr txBox="1"/>
              <p:nvPr/>
            </p:nvSpPr>
            <p:spPr>
              <a:xfrm>
                <a:off x="7513395" y="2924530"/>
                <a:ext cx="228600" cy="23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60" dirty="0"/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84886333-6AF4-4DA9-AD0F-607EA905A84F}"/>
                </a:ext>
              </a:extLst>
            </p:cNvPr>
            <p:cNvSpPr txBox="1"/>
            <p:nvPr/>
          </p:nvSpPr>
          <p:spPr>
            <a:xfrm>
              <a:off x="1926326" y="1968526"/>
              <a:ext cx="274202" cy="250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43" dirty="0"/>
                <a:t>1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25FF706-2969-4F53-B885-A05F4C5F99AE}"/>
              </a:ext>
            </a:extLst>
          </p:cNvPr>
          <p:cNvGrpSpPr/>
          <p:nvPr/>
        </p:nvGrpSpPr>
        <p:grpSpPr>
          <a:xfrm>
            <a:off x="3484375" y="4836194"/>
            <a:ext cx="226217" cy="206660"/>
            <a:chOff x="1279919" y="1690987"/>
            <a:chExt cx="274203" cy="250497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AE7B6320-AF93-4A40-82C9-C5FE00F4AAC0}"/>
                </a:ext>
              </a:extLst>
            </p:cNvPr>
            <p:cNvGrpSpPr/>
            <p:nvPr/>
          </p:nvGrpSpPr>
          <p:grpSpPr>
            <a:xfrm>
              <a:off x="1300437" y="1706373"/>
              <a:ext cx="228600" cy="235029"/>
              <a:chOff x="7513395" y="2924530"/>
              <a:chExt cx="228600" cy="235029"/>
            </a:xfrm>
          </p:grpSpPr>
          <p:sp>
            <p:nvSpPr>
              <p:cNvPr id="157" name="5-Point Star 45">
                <a:extLst>
                  <a:ext uri="{FF2B5EF4-FFF2-40B4-BE49-F238E27FC236}">
                    <a16:creationId xmlns:a16="http://schemas.microsoft.com/office/drawing/2014/main" id="{3347784E-BEB4-497D-9B3D-7193B29C8671}"/>
                  </a:ext>
                </a:extLst>
              </p:cNvPr>
              <p:cNvSpPr/>
              <p:nvPr/>
            </p:nvSpPr>
            <p:spPr>
              <a:xfrm>
                <a:off x="7534275" y="2924530"/>
                <a:ext cx="192087" cy="185737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85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8A39D0FD-8803-47B0-82A8-44E0A9DB8C00}"/>
                  </a:ext>
                </a:extLst>
              </p:cNvPr>
              <p:cNvSpPr txBox="1"/>
              <p:nvPr/>
            </p:nvSpPr>
            <p:spPr>
              <a:xfrm>
                <a:off x="7513395" y="2924530"/>
                <a:ext cx="228600" cy="23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60" dirty="0"/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379D36E9-FB48-474E-88C9-6610D90B8209}"/>
                </a:ext>
              </a:extLst>
            </p:cNvPr>
            <p:cNvSpPr txBox="1"/>
            <p:nvPr/>
          </p:nvSpPr>
          <p:spPr>
            <a:xfrm>
              <a:off x="1279919" y="1690987"/>
              <a:ext cx="274203" cy="250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43" dirty="0"/>
                <a:t>2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ABA5105-762C-4B99-B379-D531BA062C48}"/>
              </a:ext>
            </a:extLst>
          </p:cNvPr>
          <p:cNvGrpSpPr/>
          <p:nvPr/>
        </p:nvGrpSpPr>
        <p:grpSpPr>
          <a:xfrm>
            <a:off x="5735799" y="2443808"/>
            <a:ext cx="226217" cy="212501"/>
            <a:chOff x="537930" y="2300333"/>
            <a:chExt cx="274202" cy="257577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12E64DA1-1FC2-43F6-A100-BA2E7DE1F27F}"/>
                </a:ext>
              </a:extLst>
            </p:cNvPr>
            <p:cNvGrpSpPr/>
            <p:nvPr/>
          </p:nvGrpSpPr>
          <p:grpSpPr>
            <a:xfrm>
              <a:off x="542576" y="2322881"/>
              <a:ext cx="228600" cy="235029"/>
              <a:chOff x="7513395" y="2924530"/>
              <a:chExt cx="228600" cy="235029"/>
            </a:xfrm>
          </p:grpSpPr>
          <p:sp>
            <p:nvSpPr>
              <p:cNvPr id="152" name="5-Point Star 45">
                <a:extLst>
                  <a:ext uri="{FF2B5EF4-FFF2-40B4-BE49-F238E27FC236}">
                    <a16:creationId xmlns:a16="http://schemas.microsoft.com/office/drawing/2014/main" id="{ABC809B7-56FC-4EB9-9C8F-36E2961B920B}"/>
                  </a:ext>
                </a:extLst>
              </p:cNvPr>
              <p:cNvSpPr/>
              <p:nvPr/>
            </p:nvSpPr>
            <p:spPr>
              <a:xfrm>
                <a:off x="7534275" y="2924530"/>
                <a:ext cx="192087" cy="185737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85"/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E8F1566-2422-40D4-91A7-D04D31E01279}"/>
                  </a:ext>
                </a:extLst>
              </p:cNvPr>
              <p:cNvSpPr txBox="1"/>
              <p:nvPr/>
            </p:nvSpPr>
            <p:spPr>
              <a:xfrm>
                <a:off x="7513395" y="2924530"/>
                <a:ext cx="228600" cy="23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60" dirty="0"/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9014692B-12CC-499E-9023-5BFE863C0E0F}"/>
                </a:ext>
              </a:extLst>
            </p:cNvPr>
            <p:cNvSpPr txBox="1"/>
            <p:nvPr/>
          </p:nvSpPr>
          <p:spPr>
            <a:xfrm>
              <a:off x="537930" y="2300333"/>
              <a:ext cx="274202" cy="250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43" dirty="0"/>
                <a:t>4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22037BB-338F-47CE-950A-E44020BE46FB}"/>
              </a:ext>
            </a:extLst>
          </p:cNvPr>
          <p:cNvGrpSpPr/>
          <p:nvPr/>
        </p:nvGrpSpPr>
        <p:grpSpPr>
          <a:xfrm>
            <a:off x="7260471" y="4051649"/>
            <a:ext cx="226217" cy="212501"/>
            <a:chOff x="1339559" y="2300333"/>
            <a:chExt cx="274202" cy="257577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187E179D-D9F9-4936-B2E2-B7BE5C7E9833}"/>
                </a:ext>
              </a:extLst>
            </p:cNvPr>
            <p:cNvGrpSpPr/>
            <p:nvPr/>
          </p:nvGrpSpPr>
          <p:grpSpPr>
            <a:xfrm>
              <a:off x="1339559" y="2322881"/>
              <a:ext cx="228600" cy="235029"/>
              <a:chOff x="7513395" y="2924530"/>
              <a:chExt cx="228600" cy="235029"/>
            </a:xfrm>
          </p:grpSpPr>
          <p:sp>
            <p:nvSpPr>
              <p:cNvPr id="160" name="5-Point Star 45">
                <a:extLst>
                  <a:ext uri="{FF2B5EF4-FFF2-40B4-BE49-F238E27FC236}">
                    <a16:creationId xmlns:a16="http://schemas.microsoft.com/office/drawing/2014/main" id="{87591D63-B109-4162-B98A-582DD9CCDC7B}"/>
                  </a:ext>
                </a:extLst>
              </p:cNvPr>
              <p:cNvSpPr/>
              <p:nvPr/>
            </p:nvSpPr>
            <p:spPr>
              <a:xfrm>
                <a:off x="7534275" y="2924530"/>
                <a:ext cx="192087" cy="185737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85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553B8D05-DC34-490C-90CC-45B81BEEBC61}"/>
                  </a:ext>
                </a:extLst>
              </p:cNvPr>
              <p:cNvSpPr txBox="1"/>
              <p:nvPr/>
            </p:nvSpPr>
            <p:spPr>
              <a:xfrm>
                <a:off x="7513395" y="2924530"/>
                <a:ext cx="228600" cy="23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60" dirty="0"/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44A6AC1E-735B-4D26-B62D-BA33E12D9A58}"/>
                </a:ext>
              </a:extLst>
            </p:cNvPr>
            <p:cNvSpPr txBox="1"/>
            <p:nvPr/>
          </p:nvSpPr>
          <p:spPr>
            <a:xfrm>
              <a:off x="1339559" y="2300333"/>
              <a:ext cx="274202" cy="250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43" dirty="0"/>
                <a:t>5</a:t>
              </a:r>
            </a:p>
          </p:txBody>
        </p:sp>
      </p:grpSp>
      <p:pic>
        <p:nvPicPr>
          <p:cNvPr id="176" name="Picture 175" descr="Logo&#10;&#10;Description automatically generated">
            <a:extLst>
              <a:ext uri="{FF2B5EF4-FFF2-40B4-BE49-F238E27FC236}">
                <a16:creationId xmlns:a16="http://schemas.microsoft.com/office/drawing/2014/main" id="{8C98B102-6FE2-42F9-8A2E-8A0CE154F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43" y="4809880"/>
            <a:ext cx="2391214" cy="1471394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6E1BD25A-8E39-4BA6-9F72-0E03F3938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860" y="597086"/>
            <a:ext cx="1168389" cy="698094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4A38FCFC-CEE0-4053-9D7F-BF2F16075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85" y="6377130"/>
            <a:ext cx="1015269" cy="93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7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4F842-26AD-4A04-9401-D39C16EA2B78}"/>
              </a:ext>
            </a:extLst>
          </p:cNvPr>
          <p:cNvSpPr txBox="1"/>
          <p:nvPr/>
        </p:nvSpPr>
        <p:spPr>
          <a:xfrm>
            <a:off x="760961" y="795195"/>
            <a:ext cx="1465786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10" b="1" dirty="0"/>
              <a:t>Obstacle 7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-5400000">
            <a:off x="2025299" y="1589675"/>
            <a:ext cx="639464" cy="658772"/>
            <a:chOff x="4442184" y="5842944"/>
            <a:chExt cx="776878" cy="79947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4775508" y="6227737"/>
              <a:ext cx="432994" cy="397372"/>
              <a:chOff x="4775508" y="6227737"/>
              <a:chExt cx="432994" cy="397372"/>
            </a:xfrm>
          </p:grpSpPr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4776705" y="6227737"/>
                <a:ext cx="431797" cy="193391"/>
                <a:chOff x="4776705" y="6227737"/>
                <a:chExt cx="431797" cy="193391"/>
              </a:xfrm>
            </p:grpSpPr>
            <p:sp>
              <p:nvSpPr>
                <p:cNvPr id="18" name="AutoShape 151"/>
                <p:cNvSpPr>
                  <a:spLocks/>
                </p:cNvSpPr>
                <p:nvPr/>
              </p:nvSpPr>
              <p:spPr bwMode="auto">
                <a:xfrm rot="-6768804">
                  <a:off x="5026637" y="6227737"/>
                  <a:ext cx="142875" cy="142875"/>
                </a:xfrm>
                <a:custGeom>
                  <a:avLst/>
                  <a:gdLst>
                    <a:gd name="T0" fmla="*/ 71438 w 142875"/>
                    <a:gd name="T1" fmla="*/ 0 h 142875"/>
                    <a:gd name="T2" fmla="*/ 142875 w 142875"/>
                    <a:gd name="T3" fmla="*/ 71438 h 142875"/>
                    <a:gd name="T4" fmla="*/ 71438 w 142875"/>
                    <a:gd name="T5" fmla="*/ 142875 h 142875"/>
                    <a:gd name="T6" fmla="*/ 0 w 142875"/>
                    <a:gd name="T7" fmla="*/ 71438 h 142875"/>
                    <a:gd name="T8" fmla="*/ 0 w 142875"/>
                    <a:gd name="T9" fmla="*/ 0 h 142875"/>
                    <a:gd name="T10" fmla="*/ 0 w 142875"/>
                    <a:gd name="T11" fmla="*/ 142875 h 142875"/>
                    <a:gd name="T12" fmla="*/ 142875 w 142875"/>
                    <a:gd name="T13" fmla="*/ 142875 h 142875"/>
                    <a:gd name="T14" fmla="*/ 71437 w 142875"/>
                    <a:gd name="T15" fmla="*/ 71437 h 142875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3344 h 142875"/>
                    <a:gd name="T26" fmla="*/ 83344 w 142875"/>
                    <a:gd name="T27" fmla="*/ 130969 h 1428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2875">
                      <a:moveTo>
                        <a:pt x="0" y="142875"/>
                      </a:moveTo>
                      <a:lnTo>
                        <a:pt x="0" y="0"/>
                      </a:lnTo>
                      <a:lnTo>
                        <a:pt x="142875" y="142875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9" name="Line 152"/>
                <p:cNvSpPr>
                  <a:spLocks/>
                </p:cNvSpPr>
                <p:nvPr/>
              </p:nvSpPr>
              <p:spPr bwMode="auto">
                <a:xfrm rot="4031205">
                  <a:off x="4992604" y="6205229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4775508" y="6431753"/>
                <a:ext cx="431797" cy="193356"/>
                <a:chOff x="4775508" y="6431753"/>
                <a:chExt cx="431797" cy="193356"/>
              </a:xfrm>
            </p:grpSpPr>
            <p:sp>
              <p:nvSpPr>
                <p:cNvPr id="16" name="AutoShape 154"/>
                <p:cNvSpPr>
                  <a:spLocks/>
                </p:cNvSpPr>
                <p:nvPr/>
              </p:nvSpPr>
              <p:spPr bwMode="auto">
                <a:xfrm rot="-9508860">
                  <a:off x="5028277" y="6480643"/>
                  <a:ext cx="142875" cy="144466"/>
                </a:xfrm>
                <a:custGeom>
                  <a:avLst/>
                  <a:gdLst>
                    <a:gd name="T0" fmla="*/ 71438 w 142875"/>
                    <a:gd name="T1" fmla="*/ 0 h 144466"/>
                    <a:gd name="T2" fmla="*/ 142875 w 142875"/>
                    <a:gd name="T3" fmla="*/ 72233 h 144466"/>
                    <a:gd name="T4" fmla="*/ 71438 w 142875"/>
                    <a:gd name="T5" fmla="*/ 144466 h 144466"/>
                    <a:gd name="T6" fmla="*/ 0 w 142875"/>
                    <a:gd name="T7" fmla="*/ 72233 h 144466"/>
                    <a:gd name="T8" fmla="*/ 0 w 142875"/>
                    <a:gd name="T9" fmla="*/ 0 h 144466"/>
                    <a:gd name="T10" fmla="*/ 0 w 142875"/>
                    <a:gd name="T11" fmla="*/ 144466 h 144466"/>
                    <a:gd name="T12" fmla="*/ 142875 w 142875"/>
                    <a:gd name="T13" fmla="*/ 144466 h 144466"/>
                    <a:gd name="T14" fmla="*/ 71437 w 142875"/>
                    <a:gd name="T15" fmla="*/ 72233 h 144466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4272 h 144466"/>
                    <a:gd name="T26" fmla="*/ 83344 w 142875"/>
                    <a:gd name="T27" fmla="*/ 132427 h 1444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4466">
                      <a:moveTo>
                        <a:pt x="0" y="144466"/>
                      </a:moveTo>
                      <a:lnTo>
                        <a:pt x="0" y="0"/>
                      </a:lnTo>
                      <a:lnTo>
                        <a:pt x="142875" y="144466"/>
                      </a:lnTo>
                      <a:lnTo>
                        <a:pt x="0" y="144466"/>
                      </a:lnTo>
                      <a:close/>
                    </a:path>
                  </a:pathLst>
                </a:custGeom>
                <a:solidFill>
                  <a:srgbClr val="C90D1A"/>
                </a:solidFill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7" name="Line 155"/>
                <p:cNvSpPr>
                  <a:spLocks/>
                </p:cNvSpPr>
                <p:nvPr/>
              </p:nvSpPr>
              <p:spPr bwMode="auto">
                <a:xfrm rot="6691162">
                  <a:off x="4991407" y="6215854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</p:grp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775508" y="5842944"/>
              <a:ext cx="443554" cy="421799"/>
              <a:chOff x="4775508" y="5842944"/>
              <a:chExt cx="443554" cy="421799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4776705" y="5842944"/>
                <a:ext cx="442357" cy="217819"/>
                <a:chOff x="4776705" y="5842944"/>
                <a:chExt cx="442357" cy="217819"/>
              </a:xfrm>
            </p:grpSpPr>
            <p:sp>
              <p:nvSpPr>
                <p:cNvPr id="12" name="AutoShape 158"/>
                <p:cNvSpPr>
                  <a:spLocks/>
                </p:cNvSpPr>
                <p:nvPr/>
              </p:nvSpPr>
              <p:spPr bwMode="auto">
                <a:xfrm rot="-6768804">
                  <a:off x="5076187" y="5842944"/>
                  <a:ext cx="142875" cy="142875"/>
                </a:xfrm>
                <a:custGeom>
                  <a:avLst/>
                  <a:gdLst>
                    <a:gd name="T0" fmla="*/ 71438 w 142875"/>
                    <a:gd name="T1" fmla="*/ 0 h 142875"/>
                    <a:gd name="T2" fmla="*/ 142875 w 142875"/>
                    <a:gd name="T3" fmla="*/ 71438 h 142875"/>
                    <a:gd name="T4" fmla="*/ 71438 w 142875"/>
                    <a:gd name="T5" fmla="*/ 142875 h 142875"/>
                    <a:gd name="T6" fmla="*/ 0 w 142875"/>
                    <a:gd name="T7" fmla="*/ 71438 h 142875"/>
                    <a:gd name="T8" fmla="*/ 0 w 142875"/>
                    <a:gd name="T9" fmla="*/ 0 h 142875"/>
                    <a:gd name="T10" fmla="*/ 0 w 142875"/>
                    <a:gd name="T11" fmla="*/ 142875 h 142875"/>
                    <a:gd name="T12" fmla="*/ 142875 w 142875"/>
                    <a:gd name="T13" fmla="*/ 142875 h 142875"/>
                    <a:gd name="T14" fmla="*/ 71437 w 142875"/>
                    <a:gd name="T15" fmla="*/ 71437 h 142875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3344 h 142875"/>
                    <a:gd name="T26" fmla="*/ 83344 w 142875"/>
                    <a:gd name="T27" fmla="*/ 130969 h 1428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2875">
                      <a:moveTo>
                        <a:pt x="0" y="142875"/>
                      </a:moveTo>
                      <a:lnTo>
                        <a:pt x="0" y="0"/>
                      </a:lnTo>
                      <a:lnTo>
                        <a:pt x="142875" y="142875"/>
                      </a:lnTo>
                      <a:lnTo>
                        <a:pt x="0" y="142875"/>
                      </a:lnTo>
                      <a:close/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3" name="Line 159"/>
                <p:cNvSpPr>
                  <a:spLocks/>
                </p:cNvSpPr>
                <p:nvPr/>
              </p:nvSpPr>
              <p:spPr bwMode="auto">
                <a:xfrm rot="4031205">
                  <a:off x="4992604" y="5844864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4775508" y="6071388"/>
                <a:ext cx="431797" cy="193355"/>
                <a:chOff x="4775508" y="6071388"/>
                <a:chExt cx="431797" cy="193355"/>
              </a:xfrm>
            </p:grpSpPr>
            <p:sp>
              <p:nvSpPr>
                <p:cNvPr id="10" name="AutoShape 161"/>
                <p:cNvSpPr>
                  <a:spLocks/>
                </p:cNvSpPr>
                <p:nvPr/>
              </p:nvSpPr>
              <p:spPr bwMode="auto">
                <a:xfrm rot="-9508860">
                  <a:off x="5028277" y="6120277"/>
                  <a:ext cx="142875" cy="144466"/>
                </a:xfrm>
                <a:custGeom>
                  <a:avLst/>
                  <a:gdLst>
                    <a:gd name="T0" fmla="*/ 71438 w 142875"/>
                    <a:gd name="T1" fmla="*/ 0 h 144466"/>
                    <a:gd name="T2" fmla="*/ 142875 w 142875"/>
                    <a:gd name="T3" fmla="*/ 72233 h 144466"/>
                    <a:gd name="T4" fmla="*/ 71438 w 142875"/>
                    <a:gd name="T5" fmla="*/ 144466 h 144466"/>
                    <a:gd name="T6" fmla="*/ 0 w 142875"/>
                    <a:gd name="T7" fmla="*/ 72233 h 144466"/>
                    <a:gd name="T8" fmla="*/ 0 w 142875"/>
                    <a:gd name="T9" fmla="*/ 0 h 144466"/>
                    <a:gd name="T10" fmla="*/ 0 w 142875"/>
                    <a:gd name="T11" fmla="*/ 144466 h 144466"/>
                    <a:gd name="T12" fmla="*/ 142875 w 142875"/>
                    <a:gd name="T13" fmla="*/ 144466 h 144466"/>
                    <a:gd name="T14" fmla="*/ 71437 w 142875"/>
                    <a:gd name="T15" fmla="*/ 72233 h 144466"/>
                    <a:gd name="T16" fmla="*/ 17694720 60000 65536"/>
                    <a:gd name="T17" fmla="*/ 0 60000 65536"/>
                    <a:gd name="T18" fmla="*/ 5898240 60000 65536"/>
                    <a:gd name="T19" fmla="*/ 11796480 60000 65536"/>
                    <a:gd name="T20" fmla="*/ 17694720 60000 65536"/>
                    <a:gd name="T21" fmla="*/ 5898240 60000 65536"/>
                    <a:gd name="T22" fmla="*/ 5898240 60000 65536"/>
                    <a:gd name="T23" fmla="*/ 0 60000 65536"/>
                    <a:gd name="T24" fmla="*/ 11906 w 142875"/>
                    <a:gd name="T25" fmla="*/ 84272 h 144466"/>
                    <a:gd name="T26" fmla="*/ 83344 w 142875"/>
                    <a:gd name="T27" fmla="*/ 132427 h 1444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2875" h="144466">
                      <a:moveTo>
                        <a:pt x="0" y="144466"/>
                      </a:moveTo>
                      <a:lnTo>
                        <a:pt x="0" y="0"/>
                      </a:lnTo>
                      <a:lnTo>
                        <a:pt x="142875" y="144466"/>
                      </a:lnTo>
                      <a:lnTo>
                        <a:pt x="0" y="144466"/>
                      </a:lnTo>
                      <a:close/>
                    </a:path>
                  </a:pathLst>
                </a:custGeom>
                <a:solidFill>
                  <a:srgbClr val="C90D1A"/>
                </a:solidFill>
                <a:ln w="9528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none" anchor="ctr" anchorCtr="1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  <p:sp>
              <p:nvSpPr>
                <p:cNvPr id="11" name="Line 162"/>
                <p:cNvSpPr>
                  <a:spLocks/>
                </p:cNvSpPr>
                <p:nvPr/>
              </p:nvSpPr>
              <p:spPr bwMode="auto">
                <a:xfrm rot="6691162">
                  <a:off x="4991407" y="5855489"/>
                  <a:ext cx="0" cy="431797"/>
                </a:xfrm>
                <a:custGeom>
                  <a:avLst/>
                  <a:gdLst>
                    <a:gd name="T0" fmla="*/ 0 h 431797"/>
                    <a:gd name="T1" fmla="*/ 215899 h 431797"/>
                    <a:gd name="T2" fmla="*/ 431797 h 431797"/>
                    <a:gd name="T3" fmla="*/ 215899 h 431797"/>
                    <a:gd name="T4" fmla="*/ 0 h 431797"/>
                    <a:gd name="T5" fmla="*/ 431797 h 431797"/>
                    <a:gd name="T6" fmla="*/ 17694720 60000 65536"/>
                    <a:gd name="T7" fmla="*/ 0 60000 65536"/>
                    <a:gd name="T8" fmla="*/ 5898240 60000 65536"/>
                    <a:gd name="T9" fmla="*/ 11796480 60000 65536"/>
                    <a:gd name="T10" fmla="*/ 5898240 60000 65536"/>
                    <a:gd name="T11" fmla="*/ 17694720 60000 65536"/>
                    <a:gd name="T12" fmla="*/ 0 h 431797"/>
                    <a:gd name="T13" fmla="*/ 431797 h 431797"/>
                  </a:gdLst>
                  <a:ahLst/>
                  <a:cxnLst>
                    <a:cxn ang="T6">
                      <a:pos x="0" y="T0"/>
                    </a:cxn>
                    <a:cxn ang="T7">
                      <a:pos x="0" y="T1"/>
                    </a:cxn>
                    <a:cxn ang="T8">
                      <a:pos x="0" y="T2"/>
                    </a:cxn>
                    <a:cxn ang="T9">
                      <a:pos x="0" y="T3"/>
                    </a:cxn>
                    <a:cxn ang="T10">
                      <a:pos x="0" y="T4"/>
                    </a:cxn>
                    <a:cxn ang="T11">
                      <a:pos x="0" y="T5"/>
                    </a:cxn>
                  </a:cxnLst>
                  <a:rect l="0" t="T12" r="0" b="T13"/>
                  <a:pathLst>
                    <a:path h="431797">
                      <a:moveTo>
                        <a:pt x="0" y="0"/>
                      </a:moveTo>
                      <a:lnTo>
                        <a:pt x="1" y="431797"/>
                      </a:lnTo>
                    </a:path>
                  </a:pathLst>
                </a:custGeom>
                <a:noFill/>
                <a:ln w="952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defRPr>
                  </a:lvl9pPr>
                </a:lstStyle>
                <a:p>
                  <a:endParaRPr lang="en-US" sz="1485"/>
                </a:p>
              </p:txBody>
            </p:sp>
          </p:grpSp>
        </p:grpSp>
        <p:sp>
          <p:nvSpPr>
            <p:cNvPr id="6" name="Text Box 163"/>
            <p:cNvSpPr txBox="1">
              <a:spLocks noChangeArrowheads="1"/>
            </p:cNvSpPr>
            <p:nvPr/>
          </p:nvSpPr>
          <p:spPr bwMode="auto">
            <a:xfrm rot="5400013">
              <a:off x="4428329" y="6096077"/>
              <a:ext cx="417515" cy="389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ts val="83"/>
                </a:spcBef>
              </a:pPr>
              <a:endParaRPr lang="en-US" altLang="en-US" sz="1485"/>
            </a:p>
          </p:txBody>
        </p:sp>
        <p:sp>
          <p:nvSpPr>
            <p:cNvPr id="7" name="Text Box 164"/>
            <p:cNvSpPr txBox="1">
              <a:spLocks noChangeArrowheads="1"/>
            </p:cNvSpPr>
            <p:nvPr/>
          </p:nvSpPr>
          <p:spPr bwMode="auto">
            <a:xfrm rot="5239824">
              <a:off x="4267397" y="6149835"/>
              <a:ext cx="718753" cy="26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eaLnBrk="1" hangingPunct="1">
                <a:spcBef>
                  <a:spcPts val="495"/>
                </a:spcBef>
              </a:pPr>
              <a:r>
                <a:rPr lang="en-GB" altLang="en-US" sz="825" dirty="0"/>
                <a:t>IN/OUT</a:t>
              </a:r>
              <a:endParaRPr lang="en-US" altLang="en-US" sz="825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31130" y="3902713"/>
            <a:ext cx="31290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10256" y="3439797"/>
            <a:ext cx="29687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60092" y="4725454"/>
            <a:ext cx="31771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78807" y="3437993"/>
            <a:ext cx="28245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7511" y="3855106"/>
            <a:ext cx="28725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/>
              <a:t>E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4675870" y="3712548"/>
            <a:ext cx="203243" cy="300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6053039" y="3080365"/>
            <a:ext cx="1" cy="3645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H="1" flipV="1">
            <a:off x="7626363" y="3791023"/>
            <a:ext cx="290724" cy="144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 flipV="1">
            <a:off x="3129116" y="4413720"/>
            <a:ext cx="194171" cy="3000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H="1">
            <a:off x="5404491" y="4132259"/>
            <a:ext cx="333271" cy="197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flipH="1" flipV="1">
            <a:off x="5463078" y="3837373"/>
            <a:ext cx="355431" cy="6498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  <a:endCxn id="32" idx="0"/>
          </p:cNvCxnSpPr>
          <p:nvPr/>
        </p:nvCxnSpPr>
        <p:spPr>
          <a:xfrm flipH="1">
            <a:off x="4284689" y="3617170"/>
            <a:ext cx="757730" cy="3151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  <a:endCxn id="32" idx="4"/>
          </p:cNvCxnSpPr>
          <p:nvPr/>
        </p:nvCxnSpPr>
        <p:spPr>
          <a:xfrm flipV="1">
            <a:off x="2862500" y="4371842"/>
            <a:ext cx="804564" cy="4265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7652998" y="3565218"/>
            <a:ext cx="369838" cy="6837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  <a:stCxn id="61" idx="2"/>
          </p:cNvCxnSpPr>
          <p:nvPr/>
        </p:nvCxnSpPr>
        <p:spPr>
          <a:xfrm flipH="1" flipV="1">
            <a:off x="5658027" y="3351516"/>
            <a:ext cx="790025" cy="179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eptagon 31"/>
          <p:cNvSpPr/>
          <p:nvPr/>
        </p:nvSpPr>
        <p:spPr>
          <a:xfrm rot="21050907">
            <a:off x="3645093" y="3828078"/>
            <a:ext cx="754380" cy="754380"/>
          </a:xfrm>
          <a:prstGeom prst="heptagon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40" name="Heptagon 39"/>
          <p:cNvSpPr/>
          <p:nvPr/>
        </p:nvSpPr>
        <p:spPr>
          <a:xfrm>
            <a:off x="5056799" y="3246949"/>
            <a:ext cx="611604" cy="581126"/>
          </a:xfrm>
          <a:prstGeom prst="heptagon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5B4C99D-D35E-43F7-99DE-A3674B9BB4BB}"/>
              </a:ext>
            </a:extLst>
          </p:cNvPr>
          <p:cNvGrpSpPr>
            <a:grpSpLocks/>
          </p:cNvGrpSpPr>
          <p:nvPr/>
        </p:nvGrpSpPr>
        <p:grpSpPr bwMode="auto">
          <a:xfrm>
            <a:off x="8505934" y="3572065"/>
            <a:ext cx="432901" cy="1296049"/>
            <a:chOff x="631" y="1294818"/>
            <a:chExt cx="741149" cy="761996"/>
          </a:xfrm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6F9CF5D-6406-4981-83EB-4A794CA3DC5D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86233" y="1209216"/>
              <a:ext cx="504090" cy="675293"/>
            </a:xfrm>
            <a:custGeom>
              <a:avLst/>
              <a:gdLst>
                <a:gd name="T0" fmla="*/ 2147483646 w 430"/>
                <a:gd name="T1" fmla="*/ 0 h 529"/>
                <a:gd name="T2" fmla="*/ 2147483646 w 430"/>
                <a:gd name="T3" fmla="*/ 2147483646 h 529"/>
                <a:gd name="T4" fmla="*/ 2147483646 w 430"/>
                <a:gd name="T5" fmla="*/ 2147483646 h 529"/>
                <a:gd name="T6" fmla="*/ 0 w 430"/>
                <a:gd name="T7" fmla="*/ 2147483646 h 529"/>
                <a:gd name="T8" fmla="*/ 2147483646 w 430"/>
                <a:gd name="T9" fmla="*/ 2147483646 h 529"/>
                <a:gd name="T10" fmla="*/ 2147483646 w 430"/>
                <a:gd name="T11" fmla="*/ 2147483646 h 529"/>
                <a:gd name="T12" fmla="*/ 2147483646 w 430"/>
                <a:gd name="T13" fmla="*/ 2147483646 h 529"/>
                <a:gd name="T14" fmla="*/ 2147483646 w 430"/>
                <a:gd name="T15" fmla="*/ 2147483646 h 529"/>
                <a:gd name="T16" fmla="*/ 2147483646 w 430"/>
                <a:gd name="T17" fmla="*/ 2147483646 h 529"/>
                <a:gd name="T18" fmla="*/ 2147483646 w 430"/>
                <a:gd name="T19" fmla="*/ 2147483646 h 529"/>
                <a:gd name="T20" fmla="*/ 2147483646 w 430"/>
                <a:gd name="T21" fmla="*/ 2147483646 h 529"/>
                <a:gd name="T22" fmla="*/ 2147483646 w 430"/>
                <a:gd name="T23" fmla="*/ 2147483646 h 529"/>
                <a:gd name="T24" fmla="*/ 2147483646 w 430"/>
                <a:gd name="T25" fmla="*/ 2147483646 h 529"/>
                <a:gd name="T26" fmla="*/ 2147483646 w 430"/>
                <a:gd name="T27" fmla="*/ 2147483646 h 529"/>
                <a:gd name="T28" fmla="*/ 2147483646 w 430"/>
                <a:gd name="T29" fmla="*/ 2147483646 h 529"/>
                <a:gd name="T30" fmla="*/ 2147483646 w 430"/>
                <a:gd name="T31" fmla="*/ 2147483646 h 529"/>
                <a:gd name="T32" fmla="*/ 2147483646 w 430"/>
                <a:gd name="T33" fmla="*/ 2147483646 h 529"/>
                <a:gd name="T34" fmla="*/ 2147483646 w 430"/>
                <a:gd name="T35" fmla="*/ 2147483646 h 529"/>
                <a:gd name="T36" fmla="*/ 2147483646 w 430"/>
                <a:gd name="T37" fmla="*/ 2147483646 h 529"/>
                <a:gd name="T38" fmla="*/ 2147483646 w 430"/>
                <a:gd name="T39" fmla="*/ 2147483646 h 529"/>
                <a:gd name="T40" fmla="*/ 2147483646 w 430"/>
                <a:gd name="T41" fmla="*/ 2147483646 h 529"/>
                <a:gd name="T42" fmla="*/ 2147483646 w 430"/>
                <a:gd name="T43" fmla="*/ 0 h 529"/>
                <a:gd name="T44" fmla="*/ 2147483646 w 430"/>
                <a:gd name="T45" fmla="*/ 2147483646 h 529"/>
                <a:gd name="T46" fmla="*/ 2147483646 w 430"/>
                <a:gd name="T47" fmla="*/ 2147483646 h 529"/>
                <a:gd name="T48" fmla="*/ 2147483646 w 430"/>
                <a:gd name="T49" fmla="*/ 2147483646 h 529"/>
                <a:gd name="T50" fmla="*/ 2147483646 w 430"/>
                <a:gd name="T51" fmla="*/ 2147483646 h 529"/>
                <a:gd name="T52" fmla="*/ 2147483646 w 430"/>
                <a:gd name="T53" fmla="*/ 2147483646 h 529"/>
                <a:gd name="T54" fmla="*/ 2147483646 w 430"/>
                <a:gd name="T55" fmla="*/ 2147483646 h 529"/>
                <a:gd name="T56" fmla="*/ 2147483646 w 430"/>
                <a:gd name="T57" fmla="*/ 2147483646 h 529"/>
                <a:gd name="T58" fmla="*/ 2147483646 w 430"/>
                <a:gd name="T59" fmla="*/ 2147483646 h 529"/>
                <a:gd name="T60" fmla="*/ 0 w 430"/>
                <a:gd name="T61" fmla="*/ 2147483646 h 529"/>
                <a:gd name="T62" fmla="*/ 2147483646 w 430"/>
                <a:gd name="T63" fmla="*/ 2147483646 h 529"/>
                <a:gd name="T64" fmla="*/ 2147483646 w 430"/>
                <a:gd name="T65" fmla="*/ 2147483646 h 529"/>
                <a:gd name="T66" fmla="*/ 2147483646 w 430"/>
                <a:gd name="T67" fmla="*/ 2147483646 h 529"/>
                <a:gd name="T68" fmla="*/ 2147483646 w 430"/>
                <a:gd name="T69" fmla="*/ 2147483646 h 529"/>
                <a:gd name="T70" fmla="*/ 2147483646 w 430"/>
                <a:gd name="T71" fmla="*/ 2147483646 h 529"/>
                <a:gd name="T72" fmla="*/ 2147483646 w 430"/>
                <a:gd name="T73" fmla="*/ 2147483646 h 529"/>
                <a:gd name="T74" fmla="*/ 2147483646 w 430"/>
                <a:gd name="T75" fmla="*/ 2147483646 h 529"/>
                <a:gd name="T76" fmla="*/ 2147483646 w 430"/>
                <a:gd name="T77" fmla="*/ 2147483646 h 529"/>
                <a:gd name="T78" fmla="*/ 2147483646 w 430"/>
                <a:gd name="T79" fmla="*/ 2147483646 h 529"/>
                <a:gd name="T80" fmla="*/ 2147483646 w 430"/>
                <a:gd name="T81" fmla="*/ 2147483646 h 529"/>
                <a:gd name="T82" fmla="*/ 2147483646 w 430"/>
                <a:gd name="T83" fmla="*/ 2147483646 h 529"/>
                <a:gd name="T84" fmla="*/ 2147483646 w 430"/>
                <a:gd name="T85" fmla="*/ 2147483646 h 529"/>
                <a:gd name="T86" fmla="*/ 2147483646 w 430"/>
                <a:gd name="T87" fmla="*/ 2147483646 h 529"/>
                <a:gd name="T88" fmla="*/ 2147483646 w 430"/>
                <a:gd name="T89" fmla="*/ 2147483646 h 529"/>
                <a:gd name="T90" fmla="*/ 2147483646 w 430"/>
                <a:gd name="T91" fmla="*/ 2147483646 h 529"/>
                <a:gd name="T92" fmla="*/ 2147483646 w 430"/>
                <a:gd name="T93" fmla="*/ 2147483646 h 529"/>
                <a:gd name="T94" fmla="*/ 2147483646 w 430"/>
                <a:gd name="T95" fmla="*/ 2147483646 h 529"/>
                <a:gd name="T96" fmla="*/ 2147483646 w 430"/>
                <a:gd name="T97" fmla="*/ 2147483646 h 529"/>
                <a:gd name="T98" fmla="*/ 2147483646 w 430"/>
                <a:gd name="T99" fmla="*/ 2147483646 h 529"/>
                <a:gd name="T100" fmla="*/ 2147483646 w 430"/>
                <a:gd name="T101" fmla="*/ 2147483646 h 529"/>
                <a:gd name="T102" fmla="*/ 2147483646 w 430"/>
                <a:gd name="T103" fmla="*/ 2147483646 h 529"/>
                <a:gd name="T104" fmla="*/ 2147483646 w 430"/>
                <a:gd name="T105" fmla="*/ 2147483646 h 529"/>
                <a:gd name="T106" fmla="*/ 2147483646 w 430"/>
                <a:gd name="T107" fmla="*/ 2147483646 h 529"/>
                <a:gd name="T108" fmla="*/ 2147483646 w 430"/>
                <a:gd name="T109" fmla="*/ 2147483646 h 529"/>
                <a:gd name="T110" fmla="*/ 2147483646 w 430"/>
                <a:gd name="T111" fmla="*/ 2147483646 h 529"/>
                <a:gd name="T112" fmla="*/ 2147483646 w 430"/>
                <a:gd name="T113" fmla="*/ 2147483646 h 529"/>
                <a:gd name="T114" fmla="*/ 2147483646 w 430"/>
                <a:gd name="T115" fmla="*/ 2147483646 h 529"/>
                <a:gd name="T116" fmla="*/ 2147483646 w 430"/>
                <a:gd name="T117" fmla="*/ 2147483646 h 529"/>
                <a:gd name="T118" fmla="*/ 2147483646 w 430"/>
                <a:gd name="T119" fmla="*/ 2147483646 h 529"/>
                <a:gd name="T120" fmla="*/ 2147483646 w 430"/>
                <a:gd name="T121" fmla="*/ 2147483646 h 529"/>
                <a:gd name="T122" fmla="*/ 2147483646 w 430"/>
                <a:gd name="T123" fmla="*/ 2147483646 h 529"/>
                <a:gd name="T124" fmla="*/ 2147483646 w 430"/>
                <a:gd name="T125" fmla="*/ 2147483646 h 529"/>
                <a:gd name="T126" fmla="*/ 17694720 60000 65536"/>
                <a:gd name="T127" fmla="*/ 0 60000 65536"/>
                <a:gd name="T128" fmla="*/ 5898240 60000 65536"/>
                <a:gd name="T129" fmla="*/ 1179648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0"/>
                <a:gd name="T190" fmla="*/ 0 h 529"/>
                <a:gd name="T191" fmla="*/ 430 w 430"/>
                <a:gd name="T192" fmla="*/ 529 h 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0" h="529">
                  <a:moveTo>
                    <a:pt x="387" y="290"/>
                  </a:moveTo>
                  <a:lnTo>
                    <a:pt x="368" y="317"/>
                  </a:lnTo>
                  <a:lnTo>
                    <a:pt x="364" y="313"/>
                  </a:lnTo>
                  <a:lnTo>
                    <a:pt x="376" y="284"/>
                  </a:lnTo>
                  <a:lnTo>
                    <a:pt x="315" y="261"/>
                  </a:lnTo>
                  <a:lnTo>
                    <a:pt x="324" y="248"/>
                  </a:lnTo>
                  <a:lnTo>
                    <a:pt x="303" y="238"/>
                  </a:lnTo>
                  <a:lnTo>
                    <a:pt x="265" y="215"/>
                  </a:lnTo>
                  <a:lnTo>
                    <a:pt x="242" y="192"/>
                  </a:lnTo>
                  <a:lnTo>
                    <a:pt x="290" y="192"/>
                  </a:lnTo>
                  <a:lnTo>
                    <a:pt x="326" y="226"/>
                  </a:lnTo>
                  <a:lnTo>
                    <a:pt x="336" y="230"/>
                  </a:lnTo>
                  <a:lnTo>
                    <a:pt x="351" y="203"/>
                  </a:lnTo>
                  <a:lnTo>
                    <a:pt x="376" y="192"/>
                  </a:lnTo>
                  <a:lnTo>
                    <a:pt x="386" y="180"/>
                  </a:lnTo>
                  <a:lnTo>
                    <a:pt x="389" y="167"/>
                  </a:lnTo>
                  <a:lnTo>
                    <a:pt x="386" y="154"/>
                  </a:lnTo>
                  <a:lnTo>
                    <a:pt x="378" y="142"/>
                  </a:lnTo>
                  <a:lnTo>
                    <a:pt x="364" y="136"/>
                  </a:lnTo>
                  <a:lnTo>
                    <a:pt x="376" y="127"/>
                  </a:lnTo>
                  <a:lnTo>
                    <a:pt x="384" y="115"/>
                  </a:lnTo>
                  <a:lnTo>
                    <a:pt x="387" y="102"/>
                  </a:lnTo>
                  <a:lnTo>
                    <a:pt x="384" y="88"/>
                  </a:lnTo>
                  <a:lnTo>
                    <a:pt x="376" y="75"/>
                  </a:lnTo>
                  <a:lnTo>
                    <a:pt x="364" y="67"/>
                  </a:lnTo>
                  <a:lnTo>
                    <a:pt x="357" y="52"/>
                  </a:lnTo>
                  <a:lnTo>
                    <a:pt x="345" y="41"/>
                  </a:lnTo>
                  <a:lnTo>
                    <a:pt x="330" y="35"/>
                  </a:lnTo>
                  <a:lnTo>
                    <a:pt x="313" y="35"/>
                  </a:lnTo>
                  <a:lnTo>
                    <a:pt x="295" y="41"/>
                  </a:lnTo>
                  <a:lnTo>
                    <a:pt x="284" y="52"/>
                  </a:lnTo>
                  <a:lnTo>
                    <a:pt x="278" y="67"/>
                  </a:lnTo>
                  <a:lnTo>
                    <a:pt x="270" y="48"/>
                  </a:lnTo>
                  <a:lnTo>
                    <a:pt x="261" y="29"/>
                  </a:lnTo>
                  <a:lnTo>
                    <a:pt x="246" y="14"/>
                  </a:lnTo>
                  <a:lnTo>
                    <a:pt x="228" y="0"/>
                  </a:lnTo>
                  <a:lnTo>
                    <a:pt x="209" y="2"/>
                  </a:lnTo>
                  <a:lnTo>
                    <a:pt x="192" y="10"/>
                  </a:lnTo>
                  <a:lnTo>
                    <a:pt x="180" y="21"/>
                  </a:lnTo>
                  <a:lnTo>
                    <a:pt x="130" y="44"/>
                  </a:lnTo>
                  <a:lnTo>
                    <a:pt x="127" y="29"/>
                  </a:lnTo>
                  <a:lnTo>
                    <a:pt x="119" y="16"/>
                  </a:lnTo>
                  <a:lnTo>
                    <a:pt x="104" y="6"/>
                  </a:lnTo>
                  <a:lnTo>
                    <a:pt x="88" y="2"/>
                  </a:lnTo>
                  <a:lnTo>
                    <a:pt x="71" y="4"/>
                  </a:lnTo>
                  <a:lnTo>
                    <a:pt x="56" y="10"/>
                  </a:lnTo>
                  <a:lnTo>
                    <a:pt x="44" y="21"/>
                  </a:lnTo>
                  <a:lnTo>
                    <a:pt x="38" y="37"/>
                  </a:lnTo>
                  <a:lnTo>
                    <a:pt x="38" y="52"/>
                  </a:lnTo>
                  <a:lnTo>
                    <a:pt x="44" y="67"/>
                  </a:lnTo>
                  <a:lnTo>
                    <a:pt x="27" y="73"/>
                  </a:lnTo>
                  <a:lnTo>
                    <a:pt x="13" y="83"/>
                  </a:lnTo>
                  <a:lnTo>
                    <a:pt x="4" y="96"/>
                  </a:lnTo>
                  <a:lnTo>
                    <a:pt x="0" y="113"/>
                  </a:lnTo>
                  <a:lnTo>
                    <a:pt x="4" y="129"/>
                  </a:lnTo>
                  <a:lnTo>
                    <a:pt x="13" y="144"/>
                  </a:lnTo>
                  <a:lnTo>
                    <a:pt x="27" y="154"/>
                  </a:lnTo>
                  <a:lnTo>
                    <a:pt x="44" y="157"/>
                  </a:lnTo>
                  <a:lnTo>
                    <a:pt x="48" y="169"/>
                  </a:lnTo>
                  <a:lnTo>
                    <a:pt x="46" y="180"/>
                  </a:lnTo>
                  <a:lnTo>
                    <a:pt x="40" y="190"/>
                  </a:lnTo>
                  <a:lnTo>
                    <a:pt x="33" y="198"/>
                  </a:lnTo>
                  <a:lnTo>
                    <a:pt x="17" y="217"/>
                  </a:lnTo>
                  <a:lnTo>
                    <a:pt x="10" y="238"/>
                  </a:lnTo>
                  <a:lnTo>
                    <a:pt x="10" y="259"/>
                  </a:lnTo>
                  <a:lnTo>
                    <a:pt x="15" y="282"/>
                  </a:lnTo>
                  <a:lnTo>
                    <a:pt x="27" y="301"/>
                  </a:lnTo>
                  <a:lnTo>
                    <a:pt x="44" y="317"/>
                  </a:lnTo>
                  <a:lnTo>
                    <a:pt x="27" y="330"/>
                  </a:lnTo>
                  <a:lnTo>
                    <a:pt x="15" y="347"/>
                  </a:lnTo>
                  <a:lnTo>
                    <a:pt x="12" y="366"/>
                  </a:lnTo>
                  <a:lnTo>
                    <a:pt x="13" y="387"/>
                  </a:lnTo>
                  <a:lnTo>
                    <a:pt x="23" y="405"/>
                  </a:lnTo>
                  <a:lnTo>
                    <a:pt x="36" y="420"/>
                  </a:lnTo>
                  <a:lnTo>
                    <a:pt x="56" y="430"/>
                  </a:lnTo>
                  <a:lnTo>
                    <a:pt x="94" y="453"/>
                  </a:lnTo>
                  <a:lnTo>
                    <a:pt x="102" y="464"/>
                  </a:lnTo>
                  <a:lnTo>
                    <a:pt x="115" y="472"/>
                  </a:lnTo>
                  <a:lnTo>
                    <a:pt x="130" y="474"/>
                  </a:lnTo>
                  <a:lnTo>
                    <a:pt x="146" y="472"/>
                  </a:lnTo>
                  <a:lnTo>
                    <a:pt x="157" y="464"/>
                  </a:lnTo>
                  <a:lnTo>
                    <a:pt x="167" y="453"/>
                  </a:lnTo>
                  <a:lnTo>
                    <a:pt x="163" y="470"/>
                  </a:lnTo>
                  <a:lnTo>
                    <a:pt x="167" y="487"/>
                  </a:lnTo>
                  <a:lnTo>
                    <a:pt x="175" y="502"/>
                  </a:lnTo>
                  <a:lnTo>
                    <a:pt x="188" y="514"/>
                  </a:lnTo>
                  <a:lnTo>
                    <a:pt x="203" y="522"/>
                  </a:lnTo>
                  <a:lnTo>
                    <a:pt x="222" y="524"/>
                  </a:lnTo>
                  <a:lnTo>
                    <a:pt x="242" y="522"/>
                  </a:lnTo>
                  <a:lnTo>
                    <a:pt x="253" y="527"/>
                  </a:lnTo>
                  <a:lnTo>
                    <a:pt x="269" y="529"/>
                  </a:lnTo>
                  <a:lnTo>
                    <a:pt x="280" y="524"/>
                  </a:lnTo>
                  <a:lnTo>
                    <a:pt x="290" y="512"/>
                  </a:lnTo>
                  <a:lnTo>
                    <a:pt x="290" y="499"/>
                  </a:lnTo>
                  <a:lnTo>
                    <a:pt x="309" y="497"/>
                  </a:lnTo>
                  <a:lnTo>
                    <a:pt x="326" y="489"/>
                  </a:lnTo>
                  <a:lnTo>
                    <a:pt x="339" y="476"/>
                  </a:lnTo>
                  <a:lnTo>
                    <a:pt x="353" y="472"/>
                  </a:lnTo>
                  <a:lnTo>
                    <a:pt x="364" y="462"/>
                  </a:lnTo>
                  <a:lnTo>
                    <a:pt x="374" y="451"/>
                  </a:lnTo>
                  <a:lnTo>
                    <a:pt x="378" y="439"/>
                  </a:lnTo>
                  <a:lnTo>
                    <a:pt x="376" y="424"/>
                  </a:lnTo>
                  <a:lnTo>
                    <a:pt x="420" y="374"/>
                  </a:lnTo>
                  <a:lnTo>
                    <a:pt x="428" y="355"/>
                  </a:lnTo>
                  <a:lnTo>
                    <a:pt x="430" y="336"/>
                  </a:lnTo>
                  <a:lnTo>
                    <a:pt x="426" y="317"/>
                  </a:lnTo>
                  <a:lnTo>
                    <a:pt x="412" y="299"/>
                  </a:lnTo>
                  <a:lnTo>
                    <a:pt x="387" y="290"/>
                  </a:lnTo>
                  <a:close/>
                  <a:moveTo>
                    <a:pt x="284" y="288"/>
                  </a:moveTo>
                  <a:lnTo>
                    <a:pt x="351" y="272"/>
                  </a:lnTo>
                  <a:lnTo>
                    <a:pt x="326" y="311"/>
                  </a:lnTo>
                  <a:lnTo>
                    <a:pt x="309" y="334"/>
                  </a:lnTo>
                  <a:lnTo>
                    <a:pt x="278" y="328"/>
                  </a:lnTo>
                  <a:lnTo>
                    <a:pt x="284" y="288"/>
                  </a:lnTo>
                  <a:close/>
                  <a:moveTo>
                    <a:pt x="347" y="374"/>
                  </a:moveTo>
                  <a:lnTo>
                    <a:pt x="339" y="363"/>
                  </a:lnTo>
                  <a:lnTo>
                    <a:pt x="351" y="328"/>
                  </a:lnTo>
                  <a:lnTo>
                    <a:pt x="364" y="328"/>
                  </a:lnTo>
                  <a:lnTo>
                    <a:pt x="347" y="37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5D67C6DD-9670-4C8F-95B2-A53E5E180C2A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147562" y="1642999"/>
              <a:ext cx="447818" cy="301267"/>
            </a:xfrm>
            <a:custGeom>
              <a:avLst/>
              <a:gdLst>
                <a:gd name="T0" fmla="*/ 2147483646 w 382"/>
                <a:gd name="T1" fmla="*/ 0 h 236"/>
                <a:gd name="T2" fmla="*/ 2147483646 w 382"/>
                <a:gd name="T3" fmla="*/ 2147483646 h 236"/>
                <a:gd name="T4" fmla="*/ 2147483646 w 382"/>
                <a:gd name="T5" fmla="*/ 2147483646 h 236"/>
                <a:gd name="T6" fmla="*/ 0 w 382"/>
                <a:gd name="T7" fmla="*/ 2147483646 h 236"/>
                <a:gd name="T8" fmla="*/ 2147483646 w 382"/>
                <a:gd name="T9" fmla="*/ 2147483646 h 236"/>
                <a:gd name="T10" fmla="*/ 2147483646 w 382"/>
                <a:gd name="T11" fmla="*/ 2147483646 h 236"/>
                <a:gd name="T12" fmla="*/ 2147483646 w 382"/>
                <a:gd name="T13" fmla="*/ 2147483646 h 236"/>
                <a:gd name="T14" fmla="*/ 2147483646 w 382"/>
                <a:gd name="T15" fmla="*/ 2147483646 h 236"/>
                <a:gd name="T16" fmla="*/ 2147483646 w 382"/>
                <a:gd name="T17" fmla="*/ 2147483646 h 236"/>
                <a:gd name="T18" fmla="*/ 2147483646 w 382"/>
                <a:gd name="T19" fmla="*/ 2147483646 h 236"/>
                <a:gd name="T20" fmla="*/ 2147483646 w 382"/>
                <a:gd name="T21" fmla="*/ 2147483646 h 236"/>
                <a:gd name="T22" fmla="*/ 2147483646 w 382"/>
                <a:gd name="T23" fmla="*/ 2147483646 h 236"/>
                <a:gd name="T24" fmla="*/ 2147483646 w 382"/>
                <a:gd name="T25" fmla="*/ 2147483646 h 236"/>
                <a:gd name="T26" fmla="*/ 2147483646 w 382"/>
                <a:gd name="T27" fmla="*/ 2147483646 h 236"/>
                <a:gd name="T28" fmla="*/ 2147483646 w 382"/>
                <a:gd name="T29" fmla="*/ 2147483646 h 236"/>
                <a:gd name="T30" fmla="*/ 2147483646 w 382"/>
                <a:gd name="T31" fmla="*/ 2147483646 h 236"/>
                <a:gd name="T32" fmla="*/ 2147483646 w 382"/>
                <a:gd name="T33" fmla="*/ 2147483646 h 236"/>
                <a:gd name="T34" fmla="*/ 2147483646 w 382"/>
                <a:gd name="T35" fmla="*/ 2147483646 h 236"/>
                <a:gd name="T36" fmla="*/ 2147483646 w 382"/>
                <a:gd name="T37" fmla="*/ 2147483646 h 236"/>
                <a:gd name="T38" fmla="*/ 2147483646 w 382"/>
                <a:gd name="T39" fmla="*/ 0 h 236"/>
                <a:gd name="T40" fmla="*/ 2147483646 w 382"/>
                <a:gd name="T41" fmla="*/ 2147483646 h 236"/>
                <a:gd name="T42" fmla="*/ 2147483646 w 382"/>
                <a:gd name="T43" fmla="*/ 2147483646 h 236"/>
                <a:gd name="T44" fmla="*/ 2147483646 w 382"/>
                <a:gd name="T45" fmla="*/ 2147483646 h 236"/>
                <a:gd name="T46" fmla="*/ 2147483646 w 382"/>
                <a:gd name="T47" fmla="*/ 2147483646 h 236"/>
                <a:gd name="T48" fmla="*/ 0 w 382"/>
                <a:gd name="T49" fmla="*/ 2147483646 h 236"/>
                <a:gd name="T50" fmla="*/ 2147483646 w 382"/>
                <a:gd name="T51" fmla="*/ 2147483646 h 236"/>
                <a:gd name="T52" fmla="*/ 2147483646 w 382"/>
                <a:gd name="T53" fmla="*/ 2147483646 h 236"/>
                <a:gd name="T54" fmla="*/ 2147483646 w 382"/>
                <a:gd name="T55" fmla="*/ 2147483646 h 236"/>
                <a:gd name="T56" fmla="*/ 2147483646 w 382"/>
                <a:gd name="T57" fmla="*/ 2147483646 h 236"/>
                <a:gd name="T58" fmla="*/ 2147483646 w 382"/>
                <a:gd name="T59" fmla="*/ 2147483646 h 236"/>
                <a:gd name="T60" fmla="*/ 2147483646 w 382"/>
                <a:gd name="T61" fmla="*/ 2147483646 h 236"/>
                <a:gd name="T62" fmla="*/ 2147483646 w 382"/>
                <a:gd name="T63" fmla="*/ 2147483646 h 236"/>
                <a:gd name="T64" fmla="*/ 2147483646 w 382"/>
                <a:gd name="T65" fmla="*/ 2147483646 h 236"/>
                <a:gd name="T66" fmla="*/ 2147483646 w 382"/>
                <a:gd name="T67" fmla="*/ 2147483646 h 236"/>
                <a:gd name="T68" fmla="*/ 2147483646 w 382"/>
                <a:gd name="T69" fmla="*/ 2147483646 h 236"/>
                <a:gd name="T70" fmla="*/ 2147483646 w 382"/>
                <a:gd name="T71" fmla="*/ 2147483646 h 236"/>
                <a:gd name="T72" fmla="*/ 17694720 60000 65536"/>
                <a:gd name="T73" fmla="*/ 0 60000 65536"/>
                <a:gd name="T74" fmla="*/ 5898240 60000 65536"/>
                <a:gd name="T75" fmla="*/ 1179648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2"/>
                <a:gd name="T109" fmla="*/ 0 h 236"/>
                <a:gd name="T110" fmla="*/ 382 w 382"/>
                <a:gd name="T111" fmla="*/ 236 h 2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2" h="236">
                  <a:moveTo>
                    <a:pt x="77" y="236"/>
                  </a:moveTo>
                  <a:lnTo>
                    <a:pt x="178" y="140"/>
                  </a:lnTo>
                  <a:lnTo>
                    <a:pt x="173" y="153"/>
                  </a:lnTo>
                  <a:lnTo>
                    <a:pt x="152" y="194"/>
                  </a:lnTo>
                  <a:lnTo>
                    <a:pt x="142" y="232"/>
                  </a:lnTo>
                  <a:lnTo>
                    <a:pt x="159" y="232"/>
                  </a:lnTo>
                  <a:lnTo>
                    <a:pt x="173" y="199"/>
                  </a:lnTo>
                  <a:lnTo>
                    <a:pt x="209" y="150"/>
                  </a:lnTo>
                  <a:lnTo>
                    <a:pt x="382" y="150"/>
                  </a:lnTo>
                  <a:lnTo>
                    <a:pt x="382" y="107"/>
                  </a:lnTo>
                  <a:lnTo>
                    <a:pt x="219" y="107"/>
                  </a:lnTo>
                  <a:lnTo>
                    <a:pt x="171" y="88"/>
                  </a:lnTo>
                  <a:lnTo>
                    <a:pt x="127" y="63"/>
                  </a:lnTo>
                  <a:lnTo>
                    <a:pt x="86" y="35"/>
                  </a:lnTo>
                  <a:lnTo>
                    <a:pt x="77" y="19"/>
                  </a:lnTo>
                  <a:lnTo>
                    <a:pt x="73" y="0"/>
                  </a:lnTo>
                  <a:lnTo>
                    <a:pt x="36" y="23"/>
                  </a:lnTo>
                  <a:lnTo>
                    <a:pt x="36" y="46"/>
                  </a:lnTo>
                  <a:lnTo>
                    <a:pt x="73" y="58"/>
                  </a:lnTo>
                  <a:lnTo>
                    <a:pt x="12" y="113"/>
                  </a:lnTo>
                  <a:lnTo>
                    <a:pt x="0" y="136"/>
                  </a:lnTo>
                  <a:lnTo>
                    <a:pt x="25" y="136"/>
                  </a:lnTo>
                  <a:lnTo>
                    <a:pt x="98" y="81"/>
                  </a:lnTo>
                  <a:lnTo>
                    <a:pt x="134" y="113"/>
                  </a:lnTo>
                  <a:lnTo>
                    <a:pt x="12" y="182"/>
                  </a:lnTo>
                  <a:lnTo>
                    <a:pt x="12" y="215"/>
                  </a:lnTo>
                  <a:lnTo>
                    <a:pt x="48" y="194"/>
                  </a:lnTo>
                  <a:lnTo>
                    <a:pt x="84" y="173"/>
                  </a:lnTo>
                  <a:lnTo>
                    <a:pt x="123" y="159"/>
                  </a:lnTo>
                  <a:lnTo>
                    <a:pt x="102" y="182"/>
                  </a:lnTo>
                  <a:lnTo>
                    <a:pt x="86" y="207"/>
                  </a:lnTo>
                  <a:lnTo>
                    <a:pt x="77" y="23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48B1CE-FFE3-4BFF-A384-EE3D82172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69" y="1655301"/>
              <a:ext cx="111" cy="13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 eaLnBrk="1" hangingPunct="1">
                <a:defRPr/>
              </a:pPr>
              <a:endParaRPr lang="en-US" alt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1390">
              <a:extLst>
                <a:ext uri="{FF2B5EF4-FFF2-40B4-BE49-F238E27FC236}">
                  <a16:creationId xmlns:a16="http://schemas.microsoft.com/office/drawing/2014/main" id="{9D93783D-C4FC-4605-8AE3-172B3572B849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311631" y="1887509"/>
              <a:ext cx="60963" cy="199138"/>
            </a:xfrm>
            <a:custGeom>
              <a:avLst/>
              <a:gdLst>
                <a:gd name="T0" fmla="*/ 2147483646 w 52"/>
                <a:gd name="T1" fmla="*/ 0 h 156"/>
                <a:gd name="T2" fmla="*/ 2147483646 w 52"/>
                <a:gd name="T3" fmla="*/ 2147483646 h 156"/>
                <a:gd name="T4" fmla="*/ 2147483646 w 52"/>
                <a:gd name="T5" fmla="*/ 2147483646 h 156"/>
                <a:gd name="T6" fmla="*/ 0 w 52"/>
                <a:gd name="T7" fmla="*/ 2147483646 h 156"/>
                <a:gd name="T8" fmla="*/ 2147483646 w 52"/>
                <a:gd name="T9" fmla="*/ 2147483646 h 156"/>
                <a:gd name="T10" fmla="*/ 2147483646 w 52"/>
                <a:gd name="T11" fmla="*/ 2147483646 h 156"/>
                <a:gd name="T12" fmla="*/ 2147483646 w 52"/>
                <a:gd name="T13" fmla="*/ 2147483646 h 156"/>
                <a:gd name="T14" fmla="*/ 2147483646 w 52"/>
                <a:gd name="T15" fmla="*/ 2147483646 h 156"/>
                <a:gd name="T16" fmla="*/ 2147483646 w 52"/>
                <a:gd name="T17" fmla="*/ 2147483646 h 156"/>
                <a:gd name="T18" fmla="*/ 2147483646 w 52"/>
                <a:gd name="T19" fmla="*/ 2147483646 h 156"/>
                <a:gd name="T20" fmla="*/ 0 w 52"/>
                <a:gd name="T21" fmla="*/ 2147483646 h 156"/>
                <a:gd name="T22" fmla="*/ 2147483646 w 52"/>
                <a:gd name="T23" fmla="*/ 2147483646 h 156"/>
                <a:gd name="T24" fmla="*/ 2147483646 w 52"/>
                <a:gd name="T25" fmla="*/ 2147483646 h 156"/>
                <a:gd name="T26" fmla="*/ 2147483646 w 52"/>
                <a:gd name="T27" fmla="*/ 2147483646 h 156"/>
                <a:gd name="T28" fmla="*/ 2147483646 w 52"/>
                <a:gd name="T29" fmla="*/ 0 h 156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"/>
                <a:gd name="T46" fmla="*/ 0 h 156"/>
                <a:gd name="T47" fmla="*/ 52 w 52"/>
                <a:gd name="T48" fmla="*/ 156 h 1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" h="156">
                  <a:moveTo>
                    <a:pt x="52" y="156"/>
                  </a:moveTo>
                  <a:lnTo>
                    <a:pt x="50" y="127"/>
                  </a:lnTo>
                  <a:lnTo>
                    <a:pt x="44" y="100"/>
                  </a:lnTo>
                  <a:lnTo>
                    <a:pt x="36" y="77"/>
                  </a:lnTo>
                  <a:lnTo>
                    <a:pt x="25" y="60"/>
                  </a:lnTo>
                  <a:lnTo>
                    <a:pt x="13" y="48"/>
                  </a:lnTo>
                  <a:lnTo>
                    <a:pt x="0" y="44"/>
                  </a:lnTo>
                  <a:lnTo>
                    <a:pt x="19" y="41"/>
                  </a:lnTo>
                  <a:lnTo>
                    <a:pt x="34" y="31"/>
                  </a:lnTo>
                  <a:lnTo>
                    <a:pt x="44" y="18"/>
                  </a:lnTo>
                  <a:lnTo>
                    <a:pt x="48" y="0"/>
                  </a:lnTo>
                </a:path>
              </a:pathLst>
            </a:custGeom>
            <a:noFill/>
            <a:ln w="39684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1391">
              <a:extLst>
                <a:ext uri="{FF2B5EF4-FFF2-40B4-BE49-F238E27FC236}">
                  <a16:creationId xmlns:a16="http://schemas.microsoft.com/office/drawing/2014/main" id="{99DB0843-C8DB-4AC1-A602-33AB459658BF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344815" y="1960669"/>
              <a:ext cx="91440" cy="100849"/>
            </a:xfrm>
            <a:custGeom>
              <a:avLst/>
              <a:gdLst>
                <a:gd name="T0" fmla="*/ 2147483646 w 78"/>
                <a:gd name="T1" fmla="*/ 0 h 79"/>
                <a:gd name="T2" fmla="*/ 2147483646 w 78"/>
                <a:gd name="T3" fmla="*/ 2147483646 h 79"/>
                <a:gd name="T4" fmla="*/ 2147483646 w 78"/>
                <a:gd name="T5" fmla="*/ 2147483646 h 79"/>
                <a:gd name="T6" fmla="*/ 0 w 78"/>
                <a:gd name="T7" fmla="*/ 2147483646 h 79"/>
                <a:gd name="T8" fmla="*/ 0 w 78"/>
                <a:gd name="T9" fmla="*/ 2147483646 h 79"/>
                <a:gd name="T10" fmla="*/ 2147483646 w 78"/>
                <a:gd name="T11" fmla="*/ 0 h 79"/>
                <a:gd name="T12" fmla="*/ 2147483646 w 78"/>
                <a:gd name="T13" fmla="*/ 2147483646 h 79"/>
                <a:gd name="T14" fmla="*/ 0 w 78"/>
                <a:gd name="T15" fmla="*/ 2147483646 h 7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79"/>
                <a:gd name="T26" fmla="*/ 78 w 78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79">
                  <a:moveTo>
                    <a:pt x="0" y="79"/>
                  </a:moveTo>
                  <a:lnTo>
                    <a:pt x="40" y="0"/>
                  </a:lnTo>
                  <a:lnTo>
                    <a:pt x="78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5B4C99D-D35E-43F7-99DE-A3674B9BB4BB}"/>
              </a:ext>
            </a:extLst>
          </p:cNvPr>
          <p:cNvGrpSpPr>
            <a:grpSpLocks/>
          </p:cNvGrpSpPr>
          <p:nvPr/>
        </p:nvGrpSpPr>
        <p:grpSpPr bwMode="auto">
          <a:xfrm>
            <a:off x="6634492" y="4547427"/>
            <a:ext cx="432901" cy="1447087"/>
            <a:chOff x="631" y="1294818"/>
            <a:chExt cx="741149" cy="761996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6F9CF5D-6406-4981-83EB-4A794CA3DC5D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86233" y="1209216"/>
              <a:ext cx="504090" cy="675293"/>
            </a:xfrm>
            <a:custGeom>
              <a:avLst/>
              <a:gdLst>
                <a:gd name="T0" fmla="*/ 2147483646 w 430"/>
                <a:gd name="T1" fmla="*/ 0 h 529"/>
                <a:gd name="T2" fmla="*/ 2147483646 w 430"/>
                <a:gd name="T3" fmla="*/ 2147483646 h 529"/>
                <a:gd name="T4" fmla="*/ 2147483646 w 430"/>
                <a:gd name="T5" fmla="*/ 2147483646 h 529"/>
                <a:gd name="T6" fmla="*/ 0 w 430"/>
                <a:gd name="T7" fmla="*/ 2147483646 h 529"/>
                <a:gd name="T8" fmla="*/ 2147483646 w 430"/>
                <a:gd name="T9" fmla="*/ 2147483646 h 529"/>
                <a:gd name="T10" fmla="*/ 2147483646 w 430"/>
                <a:gd name="T11" fmla="*/ 2147483646 h 529"/>
                <a:gd name="T12" fmla="*/ 2147483646 w 430"/>
                <a:gd name="T13" fmla="*/ 2147483646 h 529"/>
                <a:gd name="T14" fmla="*/ 2147483646 w 430"/>
                <a:gd name="T15" fmla="*/ 2147483646 h 529"/>
                <a:gd name="T16" fmla="*/ 2147483646 w 430"/>
                <a:gd name="T17" fmla="*/ 2147483646 h 529"/>
                <a:gd name="T18" fmla="*/ 2147483646 w 430"/>
                <a:gd name="T19" fmla="*/ 2147483646 h 529"/>
                <a:gd name="T20" fmla="*/ 2147483646 w 430"/>
                <a:gd name="T21" fmla="*/ 2147483646 h 529"/>
                <a:gd name="T22" fmla="*/ 2147483646 w 430"/>
                <a:gd name="T23" fmla="*/ 2147483646 h 529"/>
                <a:gd name="T24" fmla="*/ 2147483646 w 430"/>
                <a:gd name="T25" fmla="*/ 2147483646 h 529"/>
                <a:gd name="T26" fmla="*/ 2147483646 w 430"/>
                <a:gd name="T27" fmla="*/ 2147483646 h 529"/>
                <a:gd name="T28" fmla="*/ 2147483646 w 430"/>
                <a:gd name="T29" fmla="*/ 2147483646 h 529"/>
                <a:gd name="T30" fmla="*/ 2147483646 w 430"/>
                <a:gd name="T31" fmla="*/ 2147483646 h 529"/>
                <a:gd name="T32" fmla="*/ 2147483646 w 430"/>
                <a:gd name="T33" fmla="*/ 2147483646 h 529"/>
                <a:gd name="T34" fmla="*/ 2147483646 w 430"/>
                <a:gd name="T35" fmla="*/ 2147483646 h 529"/>
                <a:gd name="T36" fmla="*/ 2147483646 w 430"/>
                <a:gd name="T37" fmla="*/ 2147483646 h 529"/>
                <a:gd name="T38" fmla="*/ 2147483646 w 430"/>
                <a:gd name="T39" fmla="*/ 2147483646 h 529"/>
                <a:gd name="T40" fmla="*/ 2147483646 w 430"/>
                <a:gd name="T41" fmla="*/ 2147483646 h 529"/>
                <a:gd name="T42" fmla="*/ 2147483646 w 430"/>
                <a:gd name="T43" fmla="*/ 0 h 529"/>
                <a:gd name="T44" fmla="*/ 2147483646 w 430"/>
                <a:gd name="T45" fmla="*/ 2147483646 h 529"/>
                <a:gd name="T46" fmla="*/ 2147483646 w 430"/>
                <a:gd name="T47" fmla="*/ 2147483646 h 529"/>
                <a:gd name="T48" fmla="*/ 2147483646 w 430"/>
                <a:gd name="T49" fmla="*/ 2147483646 h 529"/>
                <a:gd name="T50" fmla="*/ 2147483646 w 430"/>
                <a:gd name="T51" fmla="*/ 2147483646 h 529"/>
                <a:gd name="T52" fmla="*/ 2147483646 w 430"/>
                <a:gd name="T53" fmla="*/ 2147483646 h 529"/>
                <a:gd name="T54" fmla="*/ 2147483646 w 430"/>
                <a:gd name="T55" fmla="*/ 2147483646 h 529"/>
                <a:gd name="T56" fmla="*/ 2147483646 w 430"/>
                <a:gd name="T57" fmla="*/ 2147483646 h 529"/>
                <a:gd name="T58" fmla="*/ 2147483646 w 430"/>
                <a:gd name="T59" fmla="*/ 2147483646 h 529"/>
                <a:gd name="T60" fmla="*/ 0 w 430"/>
                <a:gd name="T61" fmla="*/ 2147483646 h 529"/>
                <a:gd name="T62" fmla="*/ 2147483646 w 430"/>
                <a:gd name="T63" fmla="*/ 2147483646 h 529"/>
                <a:gd name="T64" fmla="*/ 2147483646 w 430"/>
                <a:gd name="T65" fmla="*/ 2147483646 h 529"/>
                <a:gd name="T66" fmla="*/ 2147483646 w 430"/>
                <a:gd name="T67" fmla="*/ 2147483646 h 529"/>
                <a:gd name="T68" fmla="*/ 2147483646 w 430"/>
                <a:gd name="T69" fmla="*/ 2147483646 h 529"/>
                <a:gd name="T70" fmla="*/ 2147483646 w 430"/>
                <a:gd name="T71" fmla="*/ 2147483646 h 529"/>
                <a:gd name="T72" fmla="*/ 2147483646 w 430"/>
                <a:gd name="T73" fmla="*/ 2147483646 h 529"/>
                <a:gd name="T74" fmla="*/ 2147483646 w 430"/>
                <a:gd name="T75" fmla="*/ 2147483646 h 529"/>
                <a:gd name="T76" fmla="*/ 2147483646 w 430"/>
                <a:gd name="T77" fmla="*/ 2147483646 h 529"/>
                <a:gd name="T78" fmla="*/ 2147483646 w 430"/>
                <a:gd name="T79" fmla="*/ 2147483646 h 529"/>
                <a:gd name="T80" fmla="*/ 2147483646 w 430"/>
                <a:gd name="T81" fmla="*/ 2147483646 h 529"/>
                <a:gd name="T82" fmla="*/ 2147483646 w 430"/>
                <a:gd name="T83" fmla="*/ 2147483646 h 529"/>
                <a:gd name="T84" fmla="*/ 2147483646 w 430"/>
                <a:gd name="T85" fmla="*/ 2147483646 h 529"/>
                <a:gd name="T86" fmla="*/ 2147483646 w 430"/>
                <a:gd name="T87" fmla="*/ 2147483646 h 529"/>
                <a:gd name="T88" fmla="*/ 2147483646 w 430"/>
                <a:gd name="T89" fmla="*/ 2147483646 h 529"/>
                <a:gd name="T90" fmla="*/ 2147483646 w 430"/>
                <a:gd name="T91" fmla="*/ 2147483646 h 529"/>
                <a:gd name="T92" fmla="*/ 2147483646 w 430"/>
                <a:gd name="T93" fmla="*/ 2147483646 h 529"/>
                <a:gd name="T94" fmla="*/ 2147483646 w 430"/>
                <a:gd name="T95" fmla="*/ 2147483646 h 529"/>
                <a:gd name="T96" fmla="*/ 2147483646 w 430"/>
                <a:gd name="T97" fmla="*/ 2147483646 h 529"/>
                <a:gd name="T98" fmla="*/ 2147483646 w 430"/>
                <a:gd name="T99" fmla="*/ 2147483646 h 529"/>
                <a:gd name="T100" fmla="*/ 2147483646 w 430"/>
                <a:gd name="T101" fmla="*/ 2147483646 h 529"/>
                <a:gd name="T102" fmla="*/ 2147483646 w 430"/>
                <a:gd name="T103" fmla="*/ 2147483646 h 529"/>
                <a:gd name="T104" fmla="*/ 2147483646 w 430"/>
                <a:gd name="T105" fmla="*/ 2147483646 h 529"/>
                <a:gd name="T106" fmla="*/ 2147483646 w 430"/>
                <a:gd name="T107" fmla="*/ 2147483646 h 529"/>
                <a:gd name="T108" fmla="*/ 2147483646 w 430"/>
                <a:gd name="T109" fmla="*/ 2147483646 h 529"/>
                <a:gd name="T110" fmla="*/ 2147483646 w 430"/>
                <a:gd name="T111" fmla="*/ 2147483646 h 529"/>
                <a:gd name="T112" fmla="*/ 2147483646 w 430"/>
                <a:gd name="T113" fmla="*/ 2147483646 h 529"/>
                <a:gd name="T114" fmla="*/ 2147483646 w 430"/>
                <a:gd name="T115" fmla="*/ 2147483646 h 529"/>
                <a:gd name="T116" fmla="*/ 2147483646 w 430"/>
                <a:gd name="T117" fmla="*/ 2147483646 h 529"/>
                <a:gd name="T118" fmla="*/ 2147483646 w 430"/>
                <a:gd name="T119" fmla="*/ 2147483646 h 529"/>
                <a:gd name="T120" fmla="*/ 2147483646 w 430"/>
                <a:gd name="T121" fmla="*/ 2147483646 h 529"/>
                <a:gd name="T122" fmla="*/ 2147483646 w 430"/>
                <a:gd name="T123" fmla="*/ 2147483646 h 529"/>
                <a:gd name="T124" fmla="*/ 2147483646 w 430"/>
                <a:gd name="T125" fmla="*/ 2147483646 h 529"/>
                <a:gd name="T126" fmla="*/ 17694720 60000 65536"/>
                <a:gd name="T127" fmla="*/ 0 60000 65536"/>
                <a:gd name="T128" fmla="*/ 5898240 60000 65536"/>
                <a:gd name="T129" fmla="*/ 1179648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0"/>
                <a:gd name="T190" fmla="*/ 0 h 529"/>
                <a:gd name="T191" fmla="*/ 430 w 430"/>
                <a:gd name="T192" fmla="*/ 529 h 5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0" h="529">
                  <a:moveTo>
                    <a:pt x="387" y="290"/>
                  </a:moveTo>
                  <a:lnTo>
                    <a:pt x="368" y="317"/>
                  </a:lnTo>
                  <a:lnTo>
                    <a:pt x="364" y="313"/>
                  </a:lnTo>
                  <a:lnTo>
                    <a:pt x="376" y="284"/>
                  </a:lnTo>
                  <a:lnTo>
                    <a:pt x="315" y="261"/>
                  </a:lnTo>
                  <a:lnTo>
                    <a:pt x="324" y="248"/>
                  </a:lnTo>
                  <a:lnTo>
                    <a:pt x="303" y="238"/>
                  </a:lnTo>
                  <a:lnTo>
                    <a:pt x="265" y="215"/>
                  </a:lnTo>
                  <a:lnTo>
                    <a:pt x="242" y="192"/>
                  </a:lnTo>
                  <a:lnTo>
                    <a:pt x="290" y="192"/>
                  </a:lnTo>
                  <a:lnTo>
                    <a:pt x="326" y="226"/>
                  </a:lnTo>
                  <a:lnTo>
                    <a:pt x="336" y="230"/>
                  </a:lnTo>
                  <a:lnTo>
                    <a:pt x="351" y="203"/>
                  </a:lnTo>
                  <a:lnTo>
                    <a:pt x="376" y="192"/>
                  </a:lnTo>
                  <a:lnTo>
                    <a:pt x="386" y="180"/>
                  </a:lnTo>
                  <a:lnTo>
                    <a:pt x="389" y="167"/>
                  </a:lnTo>
                  <a:lnTo>
                    <a:pt x="386" y="154"/>
                  </a:lnTo>
                  <a:lnTo>
                    <a:pt x="378" y="142"/>
                  </a:lnTo>
                  <a:lnTo>
                    <a:pt x="364" y="136"/>
                  </a:lnTo>
                  <a:lnTo>
                    <a:pt x="376" y="127"/>
                  </a:lnTo>
                  <a:lnTo>
                    <a:pt x="384" y="115"/>
                  </a:lnTo>
                  <a:lnTo>
                    <a:pt x="387" y="102"/>
                  </a:lnTo>
                  <a:lnTo>
                    <a:pt x="384" y="88"/>
                  </a:lnTo>
                  <a:lnTo>
                    <a:pt x="376" y="75"/>
                  </a:lnTo>
                  <a:lnTo>
                    <a:pt x="364" y="67"/>
                  </a:lnTo>
                  <a:lnTo>
                    <a:pt x="357" y="52"/>
                  </a:lnTo>
                  <a:lnTo>
                    <a:pt x="345" y="41"/>
                  </a:lnTo>
                  <a:lnTo>
                    <a:pt x="330" y="35"/>
                  </a:lnTo>
                  <a:lnTo>
                    <a:pt x="313" y="35"/>
                  </a:lnTo>
                  <a:lnTo>
                    <a:pt x="295" y="41"/>
                  </a:lnTo>
                  <a:lnTo>
                    <a:pt x="284" y="52"/>
                  </a:lnTo>
                  <a:lnTo>
                    <a:pt x="278" y="67"/>
                  </a:lnTo>
                  <a:lnTo>
                    <a:pt x="270" y="48"/>
                  </a:lnTo>
                  <a:lnTo>
                    <a:pt x="261" y="29"/>
                  </a:lnTo>
                  <a:lnTo>
                    <a:pt x="246" y="14"/>
                  </a:lnTo>
                  <a:lnTo>
                    <a:pt x="228" y="0"/>
                  </a:lnTo>
                  <a:lnTo>
                    <a:pt x="209" y="2"/>
                  </a:lnTo>
                  <a:lnTo>
                    <a:pt x="192" y="10"/>
                  </a:lnTo>
                  <a:lnTo>
                    <a:pt x="180" y="21"/>
                  </a:lnTo>
                  <a:lnTo>
                    <a:pt x="130" y="44"/>
                  </a:lnTo>
                  <a:lnTo>
                    <a:pt x="127" y="29"/>
                  </a:lnTo>
                  <a:lnTo>
                    <a:pt x="119" y="16"/>
                  </a:lnTo>
                  <a:lnTo>
                    <a:pt x="104" y="6"/>
                  </a:lnTo>
                  <a:lnTo>
                    <a:pt x="88" y="2"/>
                  </a:lnTo>
                  <a:lnTo>
                    <a:pt x="71" y="4"/>
                  </a:lnTo>
                  <a:lnTo>
                    <a:pt x="56" y="10"/>
                  </a:lnTo>
                  <a:lnTo>
                    <a:pt x="44" y="21"/>
                  </a:lnTo>
                  <a:lnTo>
                    <a:pt x="38" y="37"/>
                  </a:lnTo>
                  <a:lnTo>
                    <a:pt x="38" y="52"/>
                  </a:lnTo>
                  <a:lnTo>
                    <a:pt x="44" y="67"/>
                  </a:lnTo>
                  <a:lnTo>
                    <a:pt x="27" y="73"/>
                  </a:lnTo>
                  <a:lnTo>
                    <a:pt x="13" y="83"/>
                  </a:lnTo>
                  <a:lnTo>
                    <a:pt x="4" y="96"/>
                  </a:lnTo>
                  <a:lnTo>
                    <a:pt x="0" y="113"/>
                  </a:lnTo>
                  <a:lnTo>
                    <a:pt x="4" y="129"/>
                  </a:lnTo>
                  <a:lnTo>
                    <a:pt x="13" y="144"/>
                  </a:lnTo>
                  <a:lnTo>
                    <a:pt x="27" y="154"/>
                  </a:lnTo>
                  <a:lnTo>
                    <a:pt x="44" y="157"/>
                  </a:lnTo>
                  <a:lnTo>
                    <a:pt x="48" y="169"/>
                  </a:lnTo>
                  <a:lnTo>
                    <a:pt x="46" y="180"/>
                  </a:lnTo>
                  <a:lnTo>
                    <a:pt x="40" y="190"/>
                  </a:lnTo>
                  <a:lnTo>
                    <a:pt x="33" y="198"/>
                  </a:lnTo>
                  <a:lnTo>
                    <a:pt x="17" y="217"/>
                  </a:lnTo>
                  <a:lnTo>
                    <a:pt x="10" y="238"/>
                  </a:lnTo>
                  <a:lnTo>
                    <a:pt x="10" y="259"/>
                  </a:lnTo>
                  <a:lnTo>
                    <a:pt x="15" y="282"/>
                  </a:lnTo>
                  <a:lnTo>
                    <a:pt x="27" y="301"/>
                  </a:lnTo>
                  <a:lnTo>
                    <a:pt x="44" y="317"/>
                  </a:lnTo>
                  <a:lnTo>
                    <a:pt x="27" y="330"/>
                  </a:lnTo>
                  <a:lnTo>
                    <a:pt x="15" y="347"/>
                  </a:lnTo>
                  <a:lnTo>
                    <a:pt x="12" y="366"/>
                  </a:lnTo>
                  <a:lnTo>
                    <a:pt x="13" y="387"/>
                  </a:lnTo>
                  <a:lnTo>
                    <a:pt x="23" y="405"/>
                  </a:lnTo>
                  <a:lnTo>
                    <a:pt x="36" y="420"/>
                  </a:lnTo>
                  <a:lnTo>
                    <a:pt x="56" y="430"/>
                  </a:lnTo>
                  <a:lnTo>
                    <a:pt x="94" y="453"/>
                  </a:lnTo>
                  <a:lnTo>
                    <a:pt x="102" y="464"/>
                  </a:lnTo>
                  <a:lnTo>
                    <a:pt x="115" y="472"/>
                  </a:lnTo>
                  <a:lnTo>
                    <a:pt x="130" y="474"/>
                  </a:lnTo>
                  <a:lnTo>
                    <a:pt x="146" y="472"/>
                  </a:lnTo>
                  <a:lnTo>
                    <a:pt x="157" y="464"/>
                  </a:lnTo>
                  <a:lnTo>
                    <a:pt x="167" y="453"/>
                  </a:lnTo>
                  <a:lnTo>
                    <a:pt x="163" y="470"/>
                  </a:lnTo>
                  <a:lnTo>
                    <a:pt x="167" y="487"/>
                  </a:lnTo>
                  <a:lnTo>
                    <a:pt x="175" y="502"/>
                  </a:lnTo>
                  <a:lnTo>
                    <a:pt x="188" y="514"/>
                  </a:lnTo>
                  <a:lnTo>
                    <a:pt x="203" y="522"/>
                  </a:lnTo>
                  <a:lnTo>
                    <a:pt x="222" y="524"/>
                  </a:lnTo>
                  <a:lnTo>
                    <a:pt x="242" y="522"/>
                  </a:lnTo>
                  <a:lnTo>
                    <a:pt x="253" y="527"/>
                  </a:lnTo>
                  <a:lnTo>
                    <a:pt x="269" y="529"/>
                  </a:lnTo>
                  <a:lnTo>
                    <a:pt x="280" y="524"/>
                  </a:lnTo>
                  <a:lnTo>
                    <a:pt x="290" y="512"/>
                  </a:lnTo>
                  <a:lnTo>
                    <a:pt x="290" y="499"/>
                  </a:lnTo>
                  <a:lnTo>
                    <a:pt x="309" y="497"/>
                  </a:lnTo>
                  <a:lnTo>
                    <a:pt x="326" y="489"/>
                  </a:lnTo>
                  <a:lnTo>
                    <a:pt x="339" y="476"/>
                  </a:lnTo>
                  <a:lnTo>
                    <a:pt x="353" y="472"/>
                  </a:lnTo>
                  <a:lnTo>
                    <a:pt x="364" y="462"/>
                  </a:lnTo>
                  <a:lnTo>
                    <a:pt x="374" y="451"/>
                  </a:lnTo>
                  <a:lnTo>
                    <a:pt x="378" y="439"/>
                  </a:lnTo>
                  <a:lnTo>
                    <a:pt x="376" y="424"/>
                  </a:lnTo>
                  <a:lnTo>
                    <a:pt x="420" y="374"/>
                  </a:lnTo>
                  <a:lnTo>
                    <a:pt x="428" y="355"/>
                  </a:lnTo>
                  <a:lnTo>
                    <a:pt x="430" y="336"/>
                  </a:lnTo>
                  <a:lnTo>
                    <a:pt x="426" y="317"/>
                  </a:lnTo>
                  <a:lnTo>
                    <a:pt x="412" y="299"/>
                  </a:lnTo>
                  <a:lnTo>
                    <a:pt x="387" y="290"/>
                  </a:lnTo>
                  <a:close/>
                  <a:moveTo>
                    <a:pt x="284" y="288"/>
                  </a:moveTo>
                  <a:lnTo>
                    <a:pt x="351" y="272"/>
                  </a:lnTo>
                  <a:lnTo>
                    <a:pt x="326" y="311"/>
                  </a:lnTo>
                  <a:lnTo>
                    <a:pt x="309" y="334"/>
                  </a:lnTo>
                  <a:lnTo>
                    <a:pt x="278" y="328"/>
                  </a:lnTo>
                  <a:lnTo>
                    <a:pt x="284" y="288"/>
                  </a:lnTo>
                  <a:close/>
                  <a:moveTo>
                    <a:pt x="347" y="374"/>
                  </a:moveTo>
                  <a:lnTo>
                    <a:pt x="339" y="363"/>
                  </a:lnTo>
                  <a:lnTo>
                    <a:pt x="351" y="328"/>
                  </a:lnTo>
                  <a:lnTo>
                    <a:pt x="364" y="328"/>
                  </a:lnTo>
                  <a:lnTo>
                    <a:pt x="347" y="37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D67C6DD-9670-4C8F-95B2-A53E5E180C2A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147562" y="1642999"/>
              <a:ext cx="447818" cy="301267"/>
            </a:xfrm>
            <a:custGeom>
              <a:avLst/>
              <a:gdLst>
                <a:gd name="T0" fmla="*/ 2147483646 w 382"/>
                <a:gd name="T1" fmla="*/ 0 h 236"/>
                <a:gd name="T2" fmla="*/ 2147483646 w 382"/>
                <a:gd name="T3" fmla="*/ 2147483646 h 236"/>
                <a:gd name="T4" fmla="*/ 2147483646 w 382"/>
                <a:gd name="T5" fmla="*/ 2147483646 h 236"/>
                <a:gd name="T6" fmla="*/ 0 w 382"/>
                <a:gd name="T7" fmla="*/ 2147483646 h 236"/>
                <a:gd name="T8" fmla="*/ 2147483646 w 382"/>
                <a:gd name="T9" fmla="*/ 2147483646 h 236"/>
                <a:gd name="T10" fmla="*/ 2147483646 w 382"/>
                <a:gd name="T11" fmla="*/ 2147483646 h 236"/>
                <a:gd name="T12" fmla="*/ 2147483646 w 382"/>
                <a:gd name="T13" fmla="*/ 2147483646 h 236"/>
                <a:gd name="T14" fmla="*/ 2147483646 w 382"/>
                <a:gd name="T15" fmla="*/ 2147483646 h 236"/>
                <a:gd name="T16" fmla="*/ 2147483646 w 382"/>
                <a:gd name="T17" fmla="*/ 2147483646 h 236"/>
                <a:gd name="T18" fmla="*/ 2147483646 w 382"/>
                <a:gd name="T19" fmla="*/ 2147483646 h 236"/>
                <a:gd name="T20" fmla="*/ 2147483646 w 382"/>
                <a:gd name="T21" fmla="*/ 2147483646 h 236"/>
                <a:gd name="T22" fmla="*/ 2147483646 w 382"/>
                <a:gd name="T23" fmla="*/ 2147483646 h 236"/>
                <a:gd name="T24" fmla="*/ 2147483646 w 382"/>
                <a:gd name="T25" fmla="*/ 2147483646 h 236"/>
                <a:gd name="T26" fmla="*/ 2147483646 w 382"/>
                <a:gd name="T27" fmla="*/ 2147483646 h 236"/>
                <a:gd name="T28" fmla="*/ 2147483646 w 382"/>
                <a:gd name="T29" fmla="*/ 2147483646 h 236"/>
                <a:gd name="T30" fmla="*/ 2147483646 w 382"/>
                <a:gd name="T31" fmla="*/ 2147483646 h 236"/>
                <a:gd name="T32" fmla="*/ 2147483646 w 382"/>
                <a:gd name="T33" fmla="*/ 2147483646 h 236"/>
                <a:gd name="T34" fmla="*/ 2147483646 w 382"/>
                <a:gd name="T35" fmla="*/ 2147483646 h 236"/>
                <a:gd name="T36" fmla="*/ 2147483646 w 382"/>
                <a:gd name="T37" fmla="*/ 2147483646 h 236"/>
                <a:gd name="T38" fmla="*/ 2147483646 w 382"/>
                <a:gd name="T39" fmla="*/ 0 h 236"/>
                <a:gd name="T40" fmla="*/ 2147483646 w 382"/>
                <a:gd name="T41" fmla="*/ 2147483646 h 236"/>
                <a:gd name="T42" fmla="*/ 2147483646 w 382"/>
                <a:gd name="T43" fmla="*/ 2147483646 h 236"/>
                <a:gd name="T44" fmla="*/ 2147483646 w 382"/>
                <a:gd name="T45" fmla="*/ 2147483646 h 236"/>
                <a:gd name="T46" fmla="*/ 2147483646 w 382"/>
                <a:gd name="T47" fmla="*/ 2147483646 h 236"/>
                <a:gd name="T48" fmla="*/ 0 w 382"/>
                <a:gd name="T49" fmla="*/ 2147483646 h 236"/>
                <a:gd name="T50" fmla="*/ 2147483646 w 382"/>
                <a:gd name="T51" fmla="*/ 2147483646 h 236"/>
                <a:gd name="T52" fmla="*/ 2147483646 w 382"/>
                <a:gd name="T53" fmla="*/ 2147483646 h 236"/>
                <a:gd name="T54" fmla="*/ 2147483646 w 382"/>
                <a:gd name="T55" fmla="*/ 2147483646 h 236"/>
                <a:gd name="T56" fmla="*/ 2147483646 w 382"/>
                <a:gd name="T57" fmla="*/ 2147483646 h 236"/>
                <a:gd name="T58" fmla="*/ 2147483646 w 382"/>
                <a:gd name="T59" fmla="*/ 2147483646 h 236"/>
                <a:gd name="T60" fmla="*/ 2147483646 w 382"/>
                <a:gd name="T61" fmla="*/ 2147483646 h 236"/>
                <a:gd name="T62" fmla="*/ 2147483646 w 382"/>
                <a:gd name="T63" fmla="*/ 2147483646 h 236"/>
                <a:gd name="T64" fmla="*/ 2147483646 w 382"/>
                <a:gd name="T65" fmla="*/ 2147483646 h 236"/>
                <a:gd name="T66" fmla="*/ 2147483646 w 382"/>
                <a:gd name="T67" fmla="*/ 2147483646 h 236"/>
                <a:gd name="T68" fmla="*/ 2147483646 w 382"/>
                <a:gd name="T69" fmla="*/ 2147483646 h 236"/>
                <a:gd name="T70" fmla="*/ 2147483646 w 382"/>
                <a:gd name="T71" fmla="*/ 2147483646 h 236"/>
                <a:gd name="T72" fmla="*/ 17694720 60000 65536"/>
                <a:gd name="T73" fmla="*/ 0 60000 65536"/>
                <a:gd name="T74" fmla="*/ 5898240 60000 65536"/>
                <a:gd name="T75" fmla="*/ 1179648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2"/>
                <a:gd name="T109" fmla="*/ 0 h 236"/>
                <a:gd name="T110" fmla="*/ 382 w 382"/>
                <a:gd name="T111" fmla="*/ 236 h 2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2" h="236">
                  <a:moveTo>
                    <a:pt x="77" y="236"/>
                  </a:moveTo>
                  <a:lnTo>
                    <a:pt x="178" y="140"/>
                  </a:lnTo>
                  <a:lnTo>
                    <a:pt x="173" y="153"/>
                  </a:lnTo>
                  <a:lnTo>
                    <a:pt x="152" y="194"/>
                  </a:lnTo>
                  <a:lnTo>
                    <a:pt x="142" y="232"/>
                  </a:lnTo>
                  <a:lnTo>
                    <a:pt x="159" y="232"/>
                  </a:lnTo>
                  <a:lnTo>
                    <a:pt x="173" y="199"/>
                  </a:lnTo>
                  <a:lnTo>
                    <a:pt x="209" y="150"/>
                  </a:lnTo>
                  <a:lnTo>
                    <a:pt x="382" y="150"/>
                  </a:lnTo>
                  <a:lnTo>
                    <a:pt x="382" y="107"/>
                  </a:lnTo>
                  <a:lnTo>
                    <a:pt x="219" y="107"/>
                  </a:lnTo>
                  <a:lnTo>
                    <a:pt x="171" y="88"/>
                  </a:lnTo>
                  <a:lnTo>
                    <a:pt x="127" y="63"/>
                  </a:lnTo>
                  <a:lnTo>
                    <a:pt x="86" y="35"/>
                  </a:lnTo>
                  <a:lnTo>
                    <a:pt x="77" y="19"/>
                  </a:lnTo>
                  <a:lnTo>
                    <a:pt x="73" y="0"/>
                  </a:lnTo>
                  <a:lnTo>
                    <a:pt x="36" y="23"/>
                  </a:lnTo>
                  <a:lnTo>
                    <a:pt x="36" y="46"/>
                  </a:lnTo>
                  <a:lnTo>
                    <a:pt x="73" y="58"/>
                  </a:lnTo>
                  <a:lnTo>
                    <a:pt x="12" y="113"/>
                  </a:lnTo>
                  <a:lnTo>
                    <a:pt x="0" y="136"/>
                  </a:lnTo>
                  <a:lnTo>
                    <a:pt x="25" y="136"/>
                  </a:lnTo>
                  <a:lnTo>
                    <a:pt x="98" y="81"/>
                  </a:lnTo>
                  <a:lnTo>
                    <a:pt x="134" y="113"/>
                  </a:lnTo>
                  <a:lnTo>
                    <a:pt x="12" y="182"/>
                  </a:lnTo>
                  <a:lnTo>
                    <a:pt x="12" y="215"/>
                  </a:lnTo>
                  <a:lnTo>
                    <a:pt x="48" y="194"/>
                  </a:lnTo>
                  <a:lnTo>
                    <a:pt x="84" y="173"/>
                  </a:lnTo>
                  <a:lnTo>
                    <a:pt x="123" y="159"/>
                  </a:lnTo>
                  <a:lnTo>
                    <a:pt x="102" y="182"/>
                  </a:lnTo>
                  <a:lnTo>
                    <a:pt x="86" y="207"/>
                  </a:lnTo>
                  <a:lnTo>
                    <a:pt x="77" y="23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F48B1CE-FFE3-4BFF-A384-EE3D82172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69" y="1655301"/>
              <a:ext cx="111" cy="120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 eaLnBrk="1" hangingPunct="1">
                <a:defRPr/>
              </a:pPr>
              <a:endParaRPr lang="en-US" alt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1390">
              <a:extLst>
                <a:ext uri="{FF2B5EF4-FFF2-40B4-BE49-F238E27FC236}">
                  <a16:creationId xmlns:a16="http://schemas.microsoft.com/office/drawing/2014/main" id="{9D93783D-C4FC-4605-8AE3-172B3572B849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311631" y="1887509"/>
              <a:ext cx="60963" cy="199138"/>
            </a:xfrm>
            <a:custGeom>
              <a:avLst/>
              <a:gdLst>
                <a:gd name="T0" fmla="*/ 2147483646 w 52"/>
                <a:gd name="T1" fmla="*/ 0 h 156"/>
                <a:gd name="T2" fmla="*/ 2147483646 w 52"/>
                <a:gd name="T3" fmla="*/ 2147483646 h 156"/>
                <a:gd name="T4" fmla="*/ 2147483646 w 52"/>
                <a:gd name="T5" fmla="*/ 2147483646 h 156"/>
                <a:gd name="T6" fmla="*/ 0 w 52"/>
                <a:gd name="T7" fmla="*/ 2147483646 h 156"/>
                <a:gd name="T8" fmla="*/ 2147483646 w 52"/>
                <a:gd name="T9" fmla="*/ 2147483646 h 156"/>
                <a:gd name="T10" fmla="*/ 2147483646 w 52"/>
                <a:gd name="T11" fmla="*/ 2147483646 h 156"/>
                <a:gd name="T12" fmla="*/ 2147483646 w 52"/>
                <a:gd name="T13" fmla="*/ 2147483646 h 156"/>
                <a:gd name="T14" fmla="*/ 2147483646 w 52"/>
                <a:gd name="T15" fmla="*/ 2147483646 h 156"/>
                <a:gd name="T16" fmla="*/ 2147483646 w 52"/>
                <a:gd name="T17" fmla="*/ 2147483646 h 156"/>
                <a:gd name="T18" fmla="*/ 2147483646 w 52"/>
                <a:gd name="T19" fmla="*/ 2147483646 h 156"/>
                <a:gd name="T20" fmla="*/ 0 w 52"/>
                <a:gd name="T21" fmla="*/ 2147483646 h 156"/>
                <a:gd name="T22" fmla="*/ 2147483646 w 52"/>
                <a:gd name="T23" fmla="*/ 2147483646 h 156"/>
                <a:gd name="T24" fmla="*/ 2147483646 w 52"/>
                <a:gd name="T25" fmla="*/ 2147483646 h 156"/>
                <a:gd name="T26" fmla="*/ 2147483646 w 52"/>
                <a:gd name="T27" fmla="*/ 2147483646 h 156"/>
                <a:gd name="T28" fmla="*/ 2147483646 w 52"/>
                <a:gd name="T29" fmla="*/ 0 h 156"/>
                <a:gd name="T30" fmla="*/ 17694720 60000 65536"/>
                <a:gd name="T31" fmla="*/ 0 60000 65536"/>
                <a:gd name="T32" fmla="*/ 5898240 60000 65536"/>
                <a:gd name="T33" fmla="*/ 1179648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"/>
                <a:gd name="T46" fmla="*/ 0 h 156"/>
                <a:gd name="T47" fmla="*/ 52 w 52"/>
                <a:gd name="T48" fmla="*/ 156 h 1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" h="156">
                  <a:moveTo>
                    <a:pt x="52" y="156"/>
                  </a:moveTo>
                  <a:lnTo>
                    <a:pt x="50" y="127"/>
                  </a:lnTo>
                  <a:lnTo>
                    <a:pt x="44" y="100"/>
                  </a:lnTo>
                  <a:lnTo>
                    <a:pt x="36" y="77"/>
                  </a:lnTo>
                  <a:lnTo>
                    <a:pt x="25" y="60"/>
                  </a:lnTo>
                  <a:lnTo>
                    <a:pt x="13" y="48"/>
                  </a:lnTo>
                  <a:lnTo>
                    <a:pt x="0" y="44"/>
                  </a:lnTo>
                  <a:lnTo>
                    <a:pt x="19" y="41"/>
                  </a:lnTo>
                  <a:lnTo>
                    <a:pt x="34" y="31"/>
                  </a:lnTo>
                  <a:lnTo>
                    <a:pt x="44" y="18"/>
                  </a:lnTo>
                  <a:lnTo>
                    <a:pt x="48" y="0"/>
                  </a:lnTo>
                </a:path>
              </a:pathLst>
            </a:custGeom>
            <a:noFill/>
            <a:ln w="39684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1391">
              <a:extLst>
                <a:ext uri="{FF2B5EF4-FFF2-40B4-BE49-F238E27FC236}">
                  <a16:creationId xmlns:a16="http://schemas.microsoft.com/office/drawing/2014/main" id="{99DB0843-C8DB-4AC1-A602-33AB459658BF}"/>
                </a:ext>
              </a:extLst>
            </p:cNvPr>
            <p:cNvSpPr>
              <a:spLocks/>
            </p:cNvSpPr>
            <p:nvPr/>
          </p:nvSpPr>
          <p:spPr bwMode="auto">
            <a:xfrm rot="5400013">
              <a:off x="344815" y="1960669"/>
              <a:ext cx="91440" cy="100849"/>
            </a:xfrm>
            <a:custGeom>
              <a:avLst/>
              <a:gdLst>
                <a:gd name="T0" fmla="*/ 2147483646 w 78"/>
                <a:gd name="T1" fmla="*/ 0 h 79"/>
                <a:gd name="T2" fmla="*/ 2147483646 w 78"/>
                <a:gd name="T3" fmla="*/ 2147483646 h 79"/>
                <a:gd name="T4" fmla="*/ 2147483646 w 78"/>
                <a:gd name="T5" fmla="*/ 2147483646 h 79"/>
                <a:gd name="T6" fmla="*/ 0 w 78"/>
                <a:gd name="T7" fmla="*/ 2147483646 h 79"/>
                <a:gd name="T8" fmla="*/ 0 w 78"/>
                <a:gd name="T9" fmla="*/ 2147483646 h 79"/>
                <a:gd name="T10" fmla="*/ 2147483646 w 78"/>
                <a:gd name="T11" fmla="*/ 0 h 79"/>
                <a:gd name="T12" fmla="*/ 2147483646 w 78"/>
                <a:gd name="T13" fmla="*/ 2147483646 h 79"/>
                <a:gd name="T14" fmla="*/ 0 w 78"/>
                <a:gd name="T15" fmla="*/ 2147483646 h 7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79"/>
                <a:gd name="T26" fmla="*/ 78 w 78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79">
                  <a:moveTo>
                    <a:pt x="0" y="79"/>
                  </a:moveTo>
                  <a:lnTo>
                    <a:pt x="40" y="0"/>
                  </a:lnTo>
                  <a:lnTo>
                    <a:pt x="78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754380">
                <a:defRPr/>
              </a:pPr>
              <a:endParaRPr lang="en-US" sz="1485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7" name="Oval 56"/>
          <p:cNvSpPr/>
          <p:nvPr/>
        </p:nvSpPr>
        <p:spPr>
          <a:xfrm>
            <a:off x="7888836" y="3080365"/>
            <a:ext cx="492853" cy="476492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660C366-D76A-45C4-8919-C0ED484D5CB8}"/>
              </a:ext>
            </a:extLst>
          </p:cNvPr>
          <p:cNvSpPr/>
          <p:nvPr/>
        </p:nvSpPr>
        <p:spPr>
          <a:xfrm>
            <a:off x="6448052" y="3131194"/>
            <a:ext cx="492853" cy="476492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085C111-501F-44F4-8E1F-A28C9893FCB8}"/>
              </a:ext>
            </a:extLst>
          </p:cNvPr>
          <p:cNvSpPr/>
          <p:nvPr/>
        </p:nvSpPr>
        <p:spPr>
          <a:xfrm>
            <a:off x="7335556" y="4248962"/>
            <a:ext cx="492853" cy="476492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C8CC07E-EDE8-4ECC-AB39-44997AF1D3E4}"/>
              </a:ext>
            </a:extLst>
          </p:cNvPr>
          <p:cNvSpPr/>
          <p:nvPr/>
        </p:nvSpPr>
        <p:spPr>
          <a:xfrm>
            <a:off x="5681108" y="4530137"/>
            <a:ext cx="492853" cy="476492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429C0D0-0DD0-4C12-9488-C5C5EEF92A74}"/>
              </a:ext>
            </a:extLst>
          </p:cNvPr>
          <p:cNvGrpSpPr/>
          <p:nvPr/>
        </p:nvGrpSpPr>
        <p:grpSpPr>
          <a:xfrm rot="21414270">
            <a:off x="3774219" y="1473526"/>
            <a:ext cx="2209788" cy="1343358"/>
            <a:chOff x="3013666" y="2057790"/>
            <a:chExt cx="2209788" cy="1343358"/>
          </a:xfrm>
        </p:grpSpPr>
        <p:sp>
          <p:nvSpPr>
            <p:cNvPr id="21" name="TextBox 20"/>
            <p:cNvSpPr txBox="1"/>
            <p:nvPr/>
          </p:nvSpPr>
          <p:spPr>
            <a:xfrm>
              <a:off x="3795966" y="2291117"/>
              <a:ext cx="30328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dirty="0"/>
                <a:t>B</a:t>
              </a:r>
            </a:p>
          </p:txBody>
        </p:sp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>
              <a:off x="4008792" y="2611573"/>
              <a:ext cx="160310" cy="2595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/>
              <a:stCxn id="65" idx="7"/>
            </p:cNvCxnSpPr>
            <p:nvPr/>
          </p:nvCxnSpPr>
          <p:spPr>
            <a:xfrm flipV="1">
              <a:off x="3434342" y="2329875"/>
              <a:ext cx="1309209" cy="66456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0559A76-2BE7-4766-B60F-9564AA2F472C}"/>
                </a:ext>
              </a:extLst>
            </p:cNvPr>
            <p:cNvSpPr/>
            <p:nvPr/>
          </p:nvSpPr>
          <p:spPr>
            <a:xfrm>
              <a:off x="4730601" y="2057790"/>
              <a:ext cx="492853" cy="476492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BC8ED07-0BF7-4F62-8079-29705978215C}"/>
                </a:ext>
              </a:extLst>
            </p:cNvPr>
            <p:cNvSpPr/>
            <p:nvPr/>
          </p:nvSpPr>
          <p:spPr>
            <a:xfrm>
              <a:off x="3013666" y="2924656"/>
              <a:ext cx="492853" cy="476492"/>
            </a:xfrm>
            <a:prstGeom prst="ellipse">
              <a:avLst/>
            </a:prstGeom>
            <a:solidFill>
              <a:schemeClr val="bg2"/>
            </a:solidFill>
            <a:ln w="762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7470AD3C-B214-408C-9692-C0D9B9BF3602}"/>
              </a:ext>
            </a:extLst>
          </p:cNvPr>
          <p:cNvSpPr/>
          <p:nvPr/>
        </p:nvSpPr>
        <p:spPr>
          <a:xfrm>
            <a:off x="2368067" y="4637648"/>
            <a:ext cx="492853" cy="476492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75978F2-6C57-4AA6-8217-E317720FD059}"/>
              </a:ext>
            </a:extLst>
          </p:cNvPr>
          <p:cNvSpPr txBox="1"/>
          <p:nvPr/>
        </p:nvSpPr>
        <p:spPr>
          <a:xfrm>
            <a:off x="529546" y="3250325"/>
            <a:ext cx="1544854" cy="77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85" dirty="0"/>
              <a:t>FEI    A-F Intermediate A-E</a:t>
            </a:r>
          </a:p>
          <a:p>
            <a:r>
              <a:rPr lang="en-US" sz="1485" dirty="0"/>
              <a:t>Preliminary A-D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BE164F88-0D4E-42FA-B4AA-8B25C9250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860" y="597086"/>
            <a:ext cx="1168389" cy="69809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06262D1-D226-4D59-9F8C-8BD1642C6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85" y="6377130"/>
            <a:ext cx="1015269" cy="937598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1006ED2-C883-4131-921E-441FE0E17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07" y="6497702"/>
            <a:ext cx="3310008" cy="10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65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8423</TotalTime>
  <Words>147</Words>
  <Application>Microsoft Office PowerPoint</Application>
  <PresentationFormat>Custom</PresentationFormat>
  <Paragraphs>99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HILLCROFT FARM</dc:title>
  <dc:creator>Richard Nicoll</dc:creator>
  <cp:lastModifiedBy>Ellen Ettenger</cp:lastModifiedBy>
  <cp:revision>103</cp:revision>
  <cp:lastPrinted>2021-05-27T12:09:21Z</cp:lastPrinted>
  <dcterms:created xsi:type="dcterms:W3CDTF">2018-12-06T22:16:21Z</dcterms:created>
  <dcterms:modified xsi:type="dcterms:W3CDTF">2021-05-27T12:19:10Z</dcterms:modified>
</cp:coreProperties>
</file>